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/>
    <p:restoredTop sz="94586"/>
  </p:normalViewPr>
  <p:slideViewPr>
    <p:cSldViewPr snapToGrid="0" snapToObjects="1">
      <p:cViewPr>
        <p:scale>
          <a:sx n="81" d="100"/>
          <a:sy n="81" d="100"/>
        </p:scale>
        <p:origin x="113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FA558-E45A-A945-992C-9FBE32E1FD69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873D4-BC73-864A-8AB8-202274D5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6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873D4-BC73-864A-8AB8-202274D55B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DD82-E68C-054C-A20E-3036EFB2DF25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499F-05D1-5B4F-A5E8-EC461672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63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DD82-E68C-054C-A20E-3036EFB2DF25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499F-05D1-5B4F-A5E8-EC461672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1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DD82-E68C-054C-A20E-3036EFB2DF25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499F-05D1-5B4F-A5E8-EC461672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05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DD82-E68C-054C-A20E-3036EFB2DF25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499F-05D1-5B4F-A5E8-EC461672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5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DD82-E68C-054C-A20E-3036EFB2DF25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499F-05D1-5B4F-A5E8-EC461672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57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DD82-E68C-054C-A20E-3036EFB2DF25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499F-05D1-5B4F-A5E8-EC461672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7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DD82-E68C-054C-A20E-3036EFB2DF25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499F-05D1-5B4F-A5E8-EC461672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07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DD82-E68C-054C-A20E-3036EFB2DF25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499F-05D1-5B4F-A5E8-EC461672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6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DD82-E68C-054C-A20E-3036EFB2DF25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499F-05D1-5B4F-A5E8-EC461672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103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DD82-E68C-054C-A20E-3036EFB2DF25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2F4499F-05D1-5B4F-A5E8-EC461672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7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DD82-E68C-054C-A20E-3036EFB2DF25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499F-05D1-5B4F-A5E8-EC461672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540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DD82-E68C-054C-A20E-3036EFB2DF25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499F-05D1-5B4F-A5E8-EC461672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3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DD82-E68C-054C-A20E-3036EFB2DF25}" type="datetimeFigureOut">
              <a:rPr lang="en-US" smtClean="0"/>
              <a:t>5/4/17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499F-05D1-5B4F-A5E8-EC461672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4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DD82-E68C-054C-A20E-3036EFB2DF25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499F-05D1-5B4F-A5E8-EC461672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3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DD82-E68C-054C-A20E-3036EFB2DF25}" type="datetimeFigureOut">
              <a:rPr lang="en-US" smtClean="0"/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499F-05D1-5B4F-A5E8-EC461672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7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DD82-E68C-054C-A20E-3036EFB2DF25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499F-05D1-5B4F-A5E8-EC461672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09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DD82-E68C-054C-A20E-3036EFB2DF25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499F-05D1-5B4F-A5E8-EC461672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9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07DD82-E68C-054C-A20E-3036EFB2DF25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F4499F-05D1-5B4F-A5E8-EC461672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1940942"/>
            <a:ext cx="8574622" cy="1580871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Software Engineering: Restaurant Management System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521813"/>
            <a:ext cx="6987645" cy="489469"/>
          </a:xfrm>
        </p:spPr>
        <p:txBody>
          <a:bodyPr/>
          <a:lstStyle/>
          <a:p>
            <a:r>
              <a:rPr lang="en-US" dirty="0" smtClean="0"/>
              <a:t>By Randy Nguyen, Gareth Campbell, &amp; Andrew Driscoll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8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28601"/>
            <a:ext cx="10018713" cy="935966"/>
          </a:xfrm>
        </p:spPr>
        <p:txBody>
          <a:bodyPr/>
          <a:lstStyle/>
          <a:p>
            <a:r>
              <a:rPr lang="en-US" dirty="0" smtClean="0"/>
              <a:t>Description of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64567"/>
            <a:ext cx="10018713" cy="462663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2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2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6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1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8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00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893</TotalTime>
  <Words>20</Words>
  <Application>Microsoft Macintosh PowerPoint</Application>
  <PresentationFormat>Widescreen</PresentationFormat>
  <Paragraphs>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Corbel</vt:lpstr>
      <vt:lpstr>Arial</vt:lpstr>
      <vt:lpstr>Parallax</vt:lpstr>
      <vt:lpstr>Software Engineering: Restaurant Management System</vt:lpstr>
      <vt:lpstr>Description of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Engineering: Restaurant Management System</dc:title>
  <dc:creator>Microsoft Office User</dc:creator>
  <cp:lastModifiedBy>Microsoft Office User</cp:lastModifiedBy>
  <cp:revision>11</cp:revision>
  <dcterms:created xsi:type="dcterms:W3CDTF">2017-04-28T17:28:15Z</dcterms:created>
  <dcterms:modified xsi:type="dcterms:W3CDTF">2017-05-04T15:39:02Z</dcterms:modified>
</cp:coreProperties>
</file>