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3" r:id="rId4"/>
    <p:sldId id="301" r:id="rId5"/>
  </p:sldIdLst>
  <p:sldSz cx="9144000" cy="5143500" type="screen16x9"/>
  <p:notesSz cx="6858000" cy="9144000"/>
  <p:embeddedFontLst>
    <p:embeddedFont>
      <p:font typeface="Anaheim" panose="02020500000000000000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verpass Mono" panose="02020500000000000000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0F10D-0149-4A40-840F-A5B25E57D238}">
  <a:tblStyle styleId="{9570F10D-0149-4A40-840F-A5B25E57D2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25AC2B-257D-4610-BCED-64DA871F16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8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2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71510" y="1566582"/>
            <a:ext cx="8520600" cy="112791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速與競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71510" y="2694498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dirty="0">
                <a:solidFill>
                  <a:schemeClr val="dk2"/>
                </a:solidFill>
              </a:rPr>
              <a:t>#29</a:t>
            </a:r>
            <a:r>
              <a:rPr lang="zh-TW" altLang="en-US" sz="2100" dirty="0">
                <a:solidFill>
                  <a:schemeClr val="dk2"/>
                </a:solidFill>
              </a:rPr>
              <a:t> </a:t>
            </a:r>
            <a:endParaRPr lang="en-US" altLang="zh-TW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dirty="0">
                <a:solidFill>
                  <a:schemeClr val="dk2"/>
                </a:solidFill>
              </a:rPr>
              <a:t>110062106</a:t>
            </a:r>
            <a:r>
              <a:rPr lang="zh-TW" altLang="en-US" sz="2100" dirty="0">
                <a:solidFill>
                  <a:schemeClr val="dk2"/>
                </a:solidFill>
              </a:rPr>
              <a:t> 黎秉諺</a:t>
            </a:r>
            <a:endParaRPr lang="en-US" altLang="zh-TW" sz="2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2"/>
                </a:solidFill>
              </a:rPr>
              <a:t>110062128</a:t>
            </a:r>
            <a:r>
              <a:rPr lang="zh-TW" altLang="en-US" dirty="0">
                <a:solidFill>
                  <a:schemeClr val="dk2"/>
                </a:solidFill>
              </a:rPr>
              <a:t> 姚東廷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設計概念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61;p30">
            <a:extLst>
              <a:ext uri="{FF2B5EF4-FFF2-40B4-BE49-F238E27FC236}">
                <a16:creationId xmlns:a16="http://schemas.microsoft.com/office/drawing/2014/main" id="{AC83AA42-F368-B9EA-FBAA-0799B80D9733}"/>
              </a:ext>
            </a:extLst>
          </p:cNvPr>
          <p:cNvSpPr txBox="1">
            <a:spLocks/>
          </p:cNvSpPr>
          <p:nvPr/>
        </p:nvSpPr>
        <p:spPr>
          <a:xfrm>
            <a:off x="402240" y="1526011"/>
            <a:ext cx="8339519" cy="2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Font typeface="Roboto"/>
              <a:buNone/>
            </a:pPr>
            <a:r>
              <a:rPr lang="zh-TW" altLang="en-US" sz="2000" b="1" dirty="0"/>
              <a:t>參考知名手機音遊「別踩白塊兒」並追求簡約的質感。而考慮到不同人對音樂遊戲的熟悉度不同，我們提供了三種速度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難易度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 給玩家選擇。</a:t>
            </a:r>
            <a:endParaRPr lang="en-US" altLang="zh-TW" sz="2000" b="1" dirty="0"/>
          </a:p>
          <a:p>
            <a:pPr marL="0" indent="0">
              <a:lnSpc>
                <a:spcPct val="150000"/>
              </a:lnSpc>
              <a:buFont typeface="Roboto"/>
              <a:buNone/>
            </a:pPr>
            <a:endParaRPr lang="en-US" altLang="zh-TW" sz="2000" b="1" dirty="0"/>
          </a:p>
          <a:p>
            <a:pPr marL="0" indent="0">
              <a:lnSpc>
                <a:spcPct val="150000"/>
              </a:lnSpc>
              <a:buFont typeface="Roboto"/>
              <a:buNone/>
            </a:pPr>
            <a:r>
              <a:rPr lang="zh-TW" altLang="en-US" sz="2000" b="1" dirty="0"/>
              <a:t>跟一般遊戲不同，此</a:t>
            </a:r>
            <a:r>
              <a:rPr lang="en-US" altLang="zh-TW" sz="2000" b="1" dirty="0"/>
              <a:t>project</a:t>
            </a:r>
            <a:r>
              <a:rPr lang="zh-TW" altLang="en-US" sz="2000" b="1" dirty="0"/>
              <a:t>會自動錄製玩家所打出來的音樂並重播，使玩家通過一次又一次地修飾，最後打出完整且美妙的音樂。</a:t>
            </a:r>
            <a:endParaRPr lang="en-US" altLang="zh-TW" sz="2000" b="1" dirty="0"/>
          </a:p>
          <a:p>
            <a:pPr marL="0" indent="0">
              <a:lnSpc>
                <a:spcPct val="150000"/>
              </a:lnSpc>
              <a:buFont typeface="Roboto"/>
              <a:buNone/>
            </a:pPr>
            <a:endParaRPr lang="en-US" sz="2000" b="1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分工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8114071" y="1803031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37462" y="2137603"/>
            <a:ext cx="323913" cy="178466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944636" y="2099856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92409" y="2435321"/>
            <a:ext cx="471489" cy="177571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91612" y="1842256"/>
            <a:ext cx="767873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866544" y="1812601"/>
            <a:ext cx="2163900" cy="354151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黎秉諺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230291" y="1803031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69709" y="1840777"/>
            <a:ext cx="703042" cy="178414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38553" y="2138028"/>
            <a:ext cx="178816" cy="178466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281418" y="2099856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8141027" y="2397581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830575" y="2219070"/>
            <a:ext cx="2448167" cy="197383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遊戲機制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遊戲美術設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VGA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螢幕顯示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方塊的移動等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UI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設計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34"/>
          <p:cNvSpPr/>
          <p:nvPr/>
        </p:nvSpPr>
        <p:spPr>
          <a:xfrm>
            <a:off x="1173641" y="1999244"/>
            <a:ext cx="403817" cy="457187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401100" y="1962783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5C2DC1A5-4924-D4BB-ED04-D8B61AAF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92" y="1786834"/>
            <a:ext cx="813511" cy="859754"/>
          </a:xfrm>
          <a:prstGeom prst="rect">
            <a:avLst/>
          </a:prstGeom>
        </p:spPr>
      </p:pic>
      <p:sp>
        <p:nvSpPr>
          <p:cNvPr id="16" name="Google Shape;394;p34">
            <a:extLst>
              <a:ext uri="{FF2B5EF4-FFF2-40B4-BE49-F238E27FC236}">
                <a16:creationId xmlns:a16="http://schemas.microsoft.com/office/drawing/2014/main" id="{D36B84D5-0F2F-2120-89ED-318341B61B89}"/>
              </a:ext>
            </a:extLst>
          </p:cNvPr>
          <p:cNvSpPr txBox="1">
            <a:spLocks/>
          </p:cNvSpPr>
          <p:nvPr/>
        </p:nvSpPr>
        <p:spPr>
          <a:xfrm flipH="1">
            <a:off x="4671585" y="1720322"/>
            <a:ext cx="2163900" cy="35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/>
              <a:t>姚東廷</a:t>
            </a:r>
          </a:p>
        </p:txBody>
      </p:sp>
      <p:sp>
        <p:nvSpPr>
          <p:cNvPr id="17" name="Google Shape;414;p34">
            <a:extLst>
              <a:ext uri="{FF2B5EF4-FFF2-40B4-BE49-F238E27FC236}">
                <a16:creationId xmlns:a16="http://schemas.microsoft.com/office/drawing/2014/main" id="{4753ACCE-9F47-8C33-45C7-A6DBD475CC62}"/>
              </a:ext>
            </a:extLst>
          </p:cNvPr>
          <p:cNvSpPr txBox="1">
            <a:spLocks/>
          </p:cNvSpPr>
          <p:nvPr/>
        </p:nvSpPr>
        <p:spPr>
          <a:xfrm flipH="1">
            <a:off x="4635616" y="2126791"/>
            <a:ext cx="2448167" cy="197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音樂曲目的選擇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音樂的播放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編排音符與方塊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加速放慢功能</a:t>
            </a:r>
            <a:endParaRPr lang="zh-TW" altLang="en-US" dirty="0"/>
          </a:p>
          <a:p>
            <a:pPr marL="0" indent="0"/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CF5DA42-2B89-7264-5DCE-1D473F2C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44" y="1660366"/>
            <a:ext cx="813027" cy="1136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974912" y="343200"/>
            <a:ext cx="736898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實作完成度</a:t>
            </a:r>
            <a:r>
              <a:rPr lang="en-US" altLang="zh-TW" dirty="0"/>
              <a:t> / </a:t>
            </a:r>
            <a:r>
              <a:rPr lang="zh-TW" altLang="en-US" dirty="0"/>
              <a:t>難易度說明</a:t>
            </a: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61;p30">
            <a:extLst>
              <a:ext uri="{FF2B5EF4-FFF2-40B4-BE49-F238E27FC236}">
                <a16:creationId xmlns:a16="http://schemas.microsoft.com/office/drawing/2014/main" id="{AC83AA42-F368-B9EA-FBAA-0799B80D9733}"/>
              </a:ext>
            </a:extLst>
          </p:cNvPr>
          <p:cNvSpPr txBox="1">
            <a:spLocks/>
          </p:cNvSpPr>
          <p:nvPr/>
        </p:nvSpPr>
        <p:spPr>
          <a:xfrm>
            <a:off x="402240" y="1526011"/>
            <a:ext cx="8339519" cy="2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Font typeface="Roboto"/>
              <a:buNone/>
            </a:pPr>
            <a:r>
              <a:rPr lang="zh-TW" altLang="en-US" sz="2000" b="1" dirty="0"/>
              <a:t>由於我們在途中有因為實作的可行性更換過</a:t>
            </a:r>
            <a:r>
              <a:rPr lang="en-US" altLang="zh-TW" sz="2000" b="1" dirty="0"/>
              <a:t>proposal</a:t>
            </a:r>
            <a:r>
              <a:rPr lang="zh-TW" altLang="en-US" sz="2000" b="1" dirty="0"/>
              <a:t>，所以根據第</a:t>
            </a:r>
            <a:r>
              <a:rPr lang="en-US" altLang="zh-TW" sz="2000" b="1" dirty="0"/>
              <a:t>2</a:t>
            </a:r>
            <a:r>
              <a:rPr lang="zh-TW" altLang="en-US" sz="2000" b="1" dirty="0"/>
              <a:t>個</a:t>
            </a:r>
            <a:r>
              <a:rPr lang="en-US" altLang="zh-TW" sz="2000" b="1" dirty="0"/>
              <a:t>proposal</a:t>
            </a:r>
            <a:r>
              <a:rPr lang="zh-TW" altLang="en-US" sz="2000" b="1" dirty="0"/>
              <a:t>都有實際做到我們要的功能。</a:t>
            </a:r>
            <a:endParaRPr lang="en-US" altLang="zh-TW" sz="2000" b="1" dirty="0"/>
          </a:p>
          <a:p>
            <a:pPr marL="0" indent="0">
              <a:lnSpc>
                <a:spcPct val="150000"/>
              </a:lnSpc>
              <a:buFont typeface="Roboto"/>
              <a:buNone/>
            </a:pPr>
            <a:endParaRPr lang="en-US" altLang="zh-TW" sz="2000" b="1" dirty="0"/>
          </a:p>
          <a:p>
            <a:pPr marL="0" indent="0">
              <a:lnSpc>
                <a:spcPct val="150000"/>
              </a:lnSpc>
              <a:buFont typeface="Roboto"/>
              <a:buNone/>
            </a:pPr>
            <a:r>
              <a:rPr lang="zh-TW" altLang="en-US" sz="2000" b="1" dirty="0"/>
              <a:t>難易度</a:t>
            </a:r>
            <a:r>
              <a:rPr lang="en-US" altLang="zh-TW" sz="2000" b="1" dirty="0"/>
              <a:t>: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/>
              <a:t>透徹理解</a:t>
            </a:r>
            <a:r>
              <a:rPr lang="en-US" altLang="zh-TW" sz="2000" b="1" dirty="0"/>
              <a:t>VGA</a:t>
            </a:r>
            <a:r>
              <a:rPr lang="zh-TW" altLang="en-US" sz="2000" b="1" dirty="0"/>
              <a:t>運作</a:t>
            </a:r>
            <a:endParaRPr lang="en-US" altLang="zh-TW" sz="2000" b="1" dirty="0"/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/>
              <a:t>歌的寫入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25162216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176</Words>
  <Application>Microsoft Office PowerPoint</Application>
  <PresentationFormat>如螢幕大小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Roboto</vt:lpstr>
      <vt:lpstr>Arial</vt:lpstr>
      <vt:lpstr>Roboto Condensed Light</vt:lpstr>
      <vt:lpstr>Anaheim</vt:lpstr>
      <vt:lpstr>Calibri</vt:lpstr>
      <vt:lpstr>Overpass Mono</vt:lpstr>
      <vt:lpstr>Programming Lesson by Slidesgo</vt:lpstr>
      <vt:lpstr>速與競</vt:lpstr>
      <vt:lpstr>設計概念</vt:lpstr>
      <vt:lpstr>分工</vt:lpstr>
      <vt:lpstr>實作完成度 / 難易度說明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速與競</dc:title>
  <dc:creator>姚東廷</dc:creator>
  <cp:lastModifiedBy>東廷 姚</cp:lastModifiedBy>
  <cp:revision>5</cp:revision>
  <dcterms:modified xsi:type="dcterms:W3CDTF">2023-01-16T04:47:49Z</dcterms:modified>
</cp:coreProperties>
</file>