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C610-D958-419E-8EDC-5836B9035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DCEAD-B071-435C-B2B1-EE7999627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0F847-AD96-413A-ADF6-E080FEB8F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4429-FA92-48F9-9A23-A1953B70E6F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8C83-1DB7-499E-AB87-28D408C8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FAD07-97A3-4E76-9B20-E00AF88C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877A-9B6E-412D-90BC-9EC6F83F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5E01-AD97-4FD6-A60D-DAF78D22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22FE8-EC28-4EC7-93EA-9244E1E42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9BFB6-30DF-4324-9A3C-19BA5637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4429-FA92-48F9-9A23-A1953B70E6F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C5681-6E90-48EB-AD1D-47CCFC90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E4E0A-EB4F-433A-BD15-F8B4D727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877A-9B6E-412D-90BC-9EC6F83F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5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999A1-3F56-4DE4-9287-67AB9AF59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617AC-CB84-42C6-B324-4B47FA820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E88F9-3508-4288-BB88-E4ED4A28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4429-FA92-48F9-9A23-A1953B70E6F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9CC0F-DA71-4464-A652-633E07C5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E7EE-723F-47F3-A6CE-E8EB8D9A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877A-9B6E-412D-90BC-9EC6F83F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100A-53B3-4F44-8FDC-61D30D00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8306A-8BAA-48EF-AF6F-262CDBB5F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86314-E59A-42B4-AC6C-1B133B17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4429-FA92-48F9-9A23-A1953B70E6F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AD3DD-1126-4731-AE54-02066DD2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995B2-9E98-4518-9FC1-A8F1C8E8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877A-9B6E-412D-90BC-9EC6F83F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4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0F95-4B7A-4C6A-B83C-2AFC7BE5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5D794-10D9-428D-8185-E76E1A448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7620A-F751-4609-9D70-658E592C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4429-FA92-48F9-9A23-A1953B70E6F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5E00D-D2A2-4082-BAFC-E6849AF1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9AA29-D171-46C9-898A-CCE77D14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877A-9B6E-412D-90BC-9EC6F83F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140B-E6B5-4CD6-ABE7-D38D1535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66668-048E-42DA-8809-EC1AA5F07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E8E87-B1C7-43E0-8C68-B23A44B7B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F34F1-2D76-45C0-9607-F7C127C18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4429-FA92-48F9-9A23-A1953B70E6F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55DAD-BAEA-4D07-A295-58FC7BA0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1CA0B-FEFB-48A5-8800-7336FA05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877A-9B6E-412D-90BC-9EC6F83F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F4AB-B65F-485D-AC6D-85CF2F7D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DACD2-D49D-4062-91D3-26A1AFF34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1E3EF-3A41-45F2-AEA8-6A49F3F0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37FC1-118C-487F-B59E-3A4B36CC4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923FD-7F5C-4FE6-AB76-9836DCAFB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72DA6-2B15-44F3-995B-0A61177C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4429-FA92-48F9-9A23-A1953B70E6F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6C9942-F39C-48CE-AE65-BE5EF87B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CD7B8-874B-4355-B783-2F5B14B1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877A-9B6E-412D-90BC-9EC6F83F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4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5E8E-D445-4F21-809D-A9F345A9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D73A9-30E5-4980-BD98-35203789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4429-FA92-48F9-9A23-A1953B70E6F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BB1F2-8585-47B5-A731-C29E7A5A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6903F-3097-4AAB-A64F-9B644C37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877A-9B6E-412D-90BC-9EC6F83F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7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C31CA-8D81-46C9-B2AB-B10CE2EC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4429-FA92-48F9-9A23-A1953B70E6F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CEF50-CFC2-40C2-9946-706FDF04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D9C82-E67E-4126-B25D-AFA7F258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877A-9B6E-412D-90BC-9EC6F83F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0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BE2D-1B22-4371-91CE-7D411DBF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82E3-493F-4C07-9D3C-7D9A39D69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606A6-CE00-409F-AFC0-BC37FA3C6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7F3F5-770B-4EDF-8130-CF061E27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4429-FA92-48F9-9A23-A1953B70E6F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E3C18-D6C8-4626-BB49-57361D13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782B6-24C6-456B-88B1-69A088DD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877A-9B6E-412D-90BC-9EC6F83F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31F8-E922-42CE-9456-422BB5DE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D516F-E692-4F86-BAAF-BDD2638BE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8E3F5-2773-4DD4-8696-7DADB4F41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E69D2-5DBD-4D8D-B5B9-4628797D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4429-FA92-48F9-9A23-A1953B70E6F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62AA1-8DFC-4A1C-ADA9-60A7EB61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2C590-AE1F-4E00-B038-4F0E82D1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2877A-9B6E-412D-90BC-9EC6F83F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6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50512-4378-4F30-A333-BE81EF2F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C17EE-B21E-43F1-BB45-2272BEE3C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33991-D0A1-4BC2-8C89-C04929069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B4429-FA92-48F9-9A23-A1953B70E6F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3FDD7-7899-46AE-8234-3508B4519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F7E87-48BA-42B4-BAEC-8C2BE09CB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2877A-9B6E-412D-90BC-9EC6F83F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0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B66D44-2D58-4E1C-AC5E-6D1C64FEA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07" y="1010688"/>
            <a:ext cx="89249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03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7A3C6D92C91B41B293FA7DFE91D044" ma:contentTypeVersion="12" ma:contentTypeDescription="Create a new document." ma:contentTypeScope="" ma:versionID="a0f3bdb001f725265e5661b27eb89483">
  <xsd:schema xmlns:xsd="http://www.w3.org/2001/XMLSchema" xmlns:xs="http://www.w3.org/2001/XMLSchema" xmlns:p="http://schemas.microsoft.com/office/2006/metadata/properties" xmlns:ns3="03d7acd1-3936-49dc-a9fd-b44ccf9b66dc" xmlns:ns4="2751f564-46a6-4eb4-96e8-3cba9f3ad452" targetNamespace="http://schemas.microsoft.com/office/2006/metadata/properties" ma:root="true" ma:fieldsID="8278fe6006cf6aebfbf0afbcd3d89b04" ns3:_="" ns4:_="">
    <xsd:import namespace="03d7acd1-3936-49dc-a9fd-b44ccf9b66dc"/>
    <xsd:import namespace="2751f564-46a6-4eb4-96e8-3cba9f3ad4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d7acd1-3936-49dc-a9fd-b44ccf9b66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51f564-46a6-4eb4-96e8-3cba9f3ad45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B1EA33-E5D7-44EE-AA74-ECF4BCC29A0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DE1697E-7623-44A7-B50E-622F594156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3CD732-A1AF-420B-91D0-F2DA285E04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d7acd1-3936-49dc-a9fd-b44ccf9b66dc"/>
    <ds:schemaRef ds:uri="2751f564-46a6-4eb4-96e8-3cba9f3ad4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HOANG ANH</dc:creator>
  <cp:lastModifiedBy>LE HOANG ANH</cp:lastModifiedBy>
  <cp:revision>3</cp:revision>
  <dcterms:created xsi:type="dcterms:W3CDTF">2020-06-03T04:31:39Z</dcterms:created>
  <dcterms:modified xsi:type="dcterms:W3CDTF">2020-06-08T06:46:34Z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0x010100B17A3C6D92C91B41B293FA7DFE91D044</vt:lpwstr>
  </property>
</Properties>
</file>