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AF4B33-D798-45AC-BF14-9E723708336F}" v="20" dt="2020-04-30T17:31:58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e Hoang Anh" userId="a60a4761-5df0-4235-9cb1-0d013b32589d" providerId="ADAL" clId="{8CAF4B33-D798-45AC-BF14-9E723708336F}"/>
    <pc:docChg chg="undo custSel addSld delSld modSld">
      <pc:chgData name="Andrew Le Hoang Anh" userId="a60a4761-5df0-4235-9cb1-0d013b32589d" providerId="ADAL" clId="{8CAF4B33-D798-45AC-BF14-9E723708336F}" dt="2020-04-30T17:32:06.962" v="201" actId="478"/>
      <pc:docMkLst>
        <pc:docMk/>
      </pc:docMkLst>
      <pc:sldChg chg="addSp delSp modSp new">
        <pc:chgData name="Andrew Le Hoang Anh" userId="a60a4761-5df0-4235-9cb1-0d013b32589d" providerId="ADAL" clId="{8CAF4B33-D798-45AC-BF14-9E723708336F}" dt="2020-04-30T17:01:29.978" v="112" actId="1076"/>
        <pc:sldMkLst>
          <pc:docMk/>
          <pc:sldMk cId="1541624078" sldId="256"/>
        </pc:sldMkLst>
        <pc:spChg chg="del">
          <ac:chgData name="Andrew Le Hoang Anh" userId="a60a4761-5df0-4235-9cb1-0d013b32589d" providerId="ADAL" clId="{8CAF4B33-D798-45AC-BF14-9E723708336F}" dt="2020-04-30T15:13:41.950" v="1" actId="478"/>
          <ac:spMkLst>
            <pc:docMk/>
            <pc:sldMk cId="1541624078" sldId="256"/>
            <ac:spMk id="2" creationId="{55410983-4CA2-4424-A659-74E0E77A23D7}"/>
          </ac:spMkLst>
        </pc:spChg>
        <pc:spChg chg="del">
          <ac:chgData name="Andrew Le Hoang Anh" userId="a60a4761-5df0-4235-9cb1-0d013b32589d" providerId="ADAL" clId="{8CAF4B33-D798-45AC-BF14-9E723708336F}" dt="2020-04-30T15:13:41.950" v="1" actId="478"/>
          <ac:spMkLst>
            <pc:docMk/>
            <pc:sldMk cId="1541624078" sldId="256"/>
            <ac:spMk id="3" creationId="{67234A5C-078A-491D-A9AF-C005F9931106}"/>
          </ac:spMkLst>
        </pc:spChg>
        <pc:spChg chg="add del mod">
          <ac:chgData name="Andrew Le Hoang Anh" userId="a60a4761-5df0-4235-9cb1-0d013b32589d" providerId="ADAL" clId="{8CAF4B33-D798-45AC-BF14-9E723708336F}" dt="2020-04-30T16:55:08.458" v="9" actId="478"/>
          <ac:spMkLst>
            <pc:docMk/>
            <pc:sldMk cId="1541624078" sldId="256"/>
            <ac:spMk id="5" creationId="{79F0F28F-29A8-4C3E-8537-80C2AD21B566}"/>
          </ac:spMkLst>
        </pc:spChg>
        <pc:spChg chg="add mod ord">
          <ac:chgData name="Andrew Le Hoang Anh" userId="a60a4761-5df0-4235-9cb1-0d013b32589d" providerId="ADAL" clId="{8CAF4B33-D798-45AC-BF14-9E723708336F}" dt="2020-04-30T17:01:25.062" v="111" actId="1076"/>
          <ac:spMkLst>
            <pc:docMk/>
            <pc:sldMk cId="1541624078" sldId="256"/>
            <ac:spMk id="6" creationId="{36C682C1-E9C3-4D52-8A2E-67B2ECC8E25B}"/>
          </ac:spMkLst>
        </pc:spChg>
        <pc:spChg chg="add mod">
          <ac:chgData name="Andrew Le Hoang Anh" userId="a60a4761-5df0-4235-9cb1-0d013b32589d" providerId="ADAL" clId="{8CAF4B33-D798-45AC-BF14-9E723708336F}" dt="2020-04-30T17:01:29.978" v="112" actId="1076"/>
          <ac:spMkLst>
            <pc:docMk/>
            <pc:sldMk cId="1541624078" sldId="256"/>
            <ac:spMk id="7" creationId="{2BE1EB6F-2B46-44B8-9911-7BC22A47989D}"/>
          </ac:spMkLst>
        </pc:spChg>
        <pc:picChg chg="add mod">
          <ac:chgData name="Andrew Le Hoang Anh" userId="a60a4761-5df0-4235-9cb1-0d013b32589d" providerId="ADAL" clId="{8CAF4B33-D798-45AC-BF14-9E723708336F}" dt="2020-04-30T17:01:25.062" v="111" actId="1076"/>
          <ac:picMkLst>
            <pc:docMk/>
            <pc:sldMk cId="1541624078" sldId="256"/>
            <ac:picMk id="4" creationId="{AAD6EEEA-3A4A-4916-B943-917E0469A089}"/>
          </ac:picMkLst>
        </pc:picChg>
      </pc:sldChg>
      <pc:sldChg chg="addSp delSp modSp add">
        <pc:chgData name="Andrew Le Hoang Anh" userId="a60a4761-5df0-4235-9cb1-0d013b32589d" providerId="ADAL" clId="{8CAF4B33-D798-45AC-BF14-9E723708336F}" dt="2020-04-30T17:02:23.269" v="180" actId="1076"/>
        <pc:sldMkLst>
          <pc:docMk/>
          <pc:sldMk cId="2083397130" sldId="257"/>
        </pc:sldMkLst>
        <pc:spChg chg="add mod">
          <ac:chgData name="Andrew Le Hoang Anh" userId="a60a4761-5df0-4235-9cb1-0d013b32589d" providerId="ADAL" clId="{8CAF4B33-D798-45AC-BF14-9E723708336F}" dt="2020-04-30T17:02:23.269" v="180" actId="1076"/>
          <ac:spMkLst>
            <pc:docMk/>
            <pc:sldMk cId="2083397130" sldId="257"/>
            <ac:spMk id="3" creationId="{E8922782-DF44-4316-8377-473A983947D2}"/>
          </ac:spMkLst>
        </pc:spChg>
        <pc:spChg chg="add mod">
          <ac:chgData name="Andrew Le Hoang Anh" userId="a60a4761-5df0-4235-9cb1-0d013b32589d" providerId="ADAL" clId="{8CAF4B33-D798-45AC-BF14-9E723708336F}" dt="2020-04-30T17:02:14.844" v="178" actId="1076"/>
          <ac:spMkLst>
            <pc:docMk/>
            <pc:sldMk cId="2083397130" sldId="257"/>
            <ac:spMk id="5" creationId="{4EC7B825-EC17-4744-8D06-840F6EF502E1}"/>
          </ac:spMkLst>
        </pc:spChg>
        <pc:spChg chg="add mod">
          <ac:chgData name="Andrew Le Hoang Anh" userId="a60a4761-5df0-4235-9cb1-0d013b32589d" providerId="ADAL" clId="{8CAF4B33-D798-45AC-BF14-9E723708336F}" dt="2020-04-30T17:02:14.844" v="178" actId="1076"/>
          <ac:spMkLst>
            <pc:docMk/>
            <pc:sldMk cId="2083397130" sldId="257"/>
            <ac:spMk id="6" creationId="{736723FE-979C-4E03-B046-AC437F384597}"/>
          </ac:spMkLst>
        </pc:spChg>
        <pc:spChg chg="add mod">
          <ac:chgData name="Andrew Le Hoang Anh" userId="a60a4761-5df0-4235-9cb1-0d013b32589d" providerId="ADAL" clId="{8CAF4B33-D798-45AC-BF14-9E723708336F}" dt="2020-04-30T17:02:14.844" v="178" actId="1076"/>
          <ac:spMkLst>
            <pc:docMk/>
            <pc:sldMk cId="2083397130" sldId="257"/>
            <ac:spMk id="7" creationId="{E4071851-D1F7-4067-BDE0-BFF145BBCF79}"/>
          </ac:spMkLst>
        </pc:spChg>
        <pc:picChg chg="add mod">
          <ac:chgData name="Andrew Le Hoang Anh" userId="a60a4761-5df0-4235-9cb1-0d013b32589d" providerId="ADAL" clId="{8CAF4B33-D798-45AC-BF14-9E723708336F}" dt="2020-04-30T17:02:14.844" v="178" actId="1076"/>
          <ac:picMkLst>
            <pc:docMk/>
            <pc:sldMk cId="2083397130" sldId="257"/>
            <ac:picMk id="2" creationId="{B81543D6-26E2-42D9-9E01-E574E9421899}"/>
          </ac:picMkLst>
        </pc:picChg>
        <pc:picChg chg="del">
          <ac:chgData name="Andrew Le Hoang Anh" userId="a60a4761-5df0-4235-9cb1-0d013b32589d" providerId="ADAL" clId="{8CAF4B33-D798-45AC-BF14-9E723708336F}" dt="2020-04-30T16:54:39.700" v="5" actId="478"/>
          <ac:picMkLst>
            <pc:docMk/>
            <pc:sldMk cId="2083397130" sldId="257"/>
            <ac:picMk id="4" creationId="{AAD6EEEA-3A4A-4916-B943-917E0469A089}"/>
          </ac:picMkLst>
        </pc:picChg>
      </pc:sldChg>
      <pc:sldChg chg="addSp delSp modSp add">
        <pc:chgData name="Andrew Le Hoang Anh" userId="a60a4761-5df0-4235-9cb1-0d013b32589d" providerId="ADAL" clId="{8CAF4B33-D798-45AC-BF14-9E723708336F}" dt="2020-04-30T17:32:06.962" v="201" actId="478"/>
        <pc:sldMkLst>
          <pc:docMk/>
          <pc:sldMk cId="932262103" sldId="258"/>
        </pc:sldMkLst>
        <pc:spChg chg="add del mod">
          <ac:chgData name="Andrew Le Hoang Anh" userId="a60a4761-5df0-4235-9cb1-0d013b32589d" providerId="ADAL" clId="{8CAF4B33-D798-45AC-BF14-9E723708336F}" dt="2020-04-30T17:32:06.962" v="201" actId="478"/>
          <ac:spMkLst>
            <pc:docMk/>
            <pc:sldMk cId="932262103" sldId="258"/>
            <ac:spMk id="2" creationId="{D75EA225-8EDB-4CF3-AEE4-7600FFC6FEFA}"/>
          </ac:spMkLst>
        </pc:spChg>
        <pc:spChg chg="add mod">
          <ac:chgData name="Andrew Le Hoang Anh" userId="a60a4761-5df0-4235-9cb1-0d013b32589d" providerId="ADAL" clId="{8CAF4B33-D798-45AC-BF14-9E723708336F}" dt="2020-04-30T16:58:34.182" v="32" actId="1076"/>
          <ac:spMkLst>
            <pc:docMk/>
            <pc:sldMk cId="932262103" sldId="258"/>
            <ac:spMk id="5" creationId="{83A7D823-6450-4F8C-BC5C-390AA71EDB5D}"/>
          </ac:spMkLst>
        </pc:spChg>
        <pc:spChg chg="add mod">
          <ac:chgData name="Andrew Le Hoang Anh" userId="a60a4761-5df0-4235-9cb1-0d013b32589d" providerId="ADAL" clId="{8CAF4B33-D798-45AC-BF14-9E723708336F}" dt="2020-04-30T16:58:26.912" v="30"/>
          <ac:spMkLst>
            <pc:docMk/>
            <pc:sldMk cId="932262103" sldId="258"/>
            <ac:spMk id="6" creationId="{F2EDE433-BE46-427D-B4AC-43235E01F203}"/>
          </ac:spMkLst>
        </pc:spChg>
        <pc:spChg chg="add mod">
          <ac:chgData name="Andrew Le Hoang Anh" userId="a60a4761-5df0-4235-9cb1-0d013b32589d" providerId="ADAL" clId="{8CAF4B33-D798-45AC-BF14-9E723708336F}" dt="2020-04-30T16:58:38.790" v="34" actId="1076"/>
          <ac:spMkLst>
            <pc:docMk/>
            <pc:sldMk cId="932262103" sldId="258"/>
            <ac:spMk id="7" creationId="{377847CA-9004-4547-AF0C-4A9C1D268059}"/>
          </ac:spMkLst>
        </pc:spChg>
        <pc:spChg chg="add mod">
          <ac:chgData name="Andrew Le Hoang Anh" userId="a60a4761-5df0-4235-9cb1-0d013b32589d" providerId="ADAL" clId="{8CAF4B33-D798-45AC-BF14-9E723708336F}" dt="2020-04-30T17:00:34.732" v="52" actId="1076"/>
          <ac:spMkLst>
            <pc:docMk/>
            <pc:sldMk cId="932262103" sldId="258"/>
            <ac:spMk id="8" creationId="{6884986F-ECFE-49A9-8232-5F742B8FE687}"/>
          </ac:spMkLst>
        </pc:spChg>
        <pc:spChg chg="add mod">
          <ac:chgData name="Andrew Le Hoang Anh" userId="a60a4761-5df0-4235-9cb1-0d013b32589d" providerId="ADAL" clId="{8CAF4B33-D798-45AC-BF14-9E723708336F}" dt="2020-04-30T17:00:44.703" v="69" actId="1076"/>
          <ac:spMkLst>
            <pc:docMk/>
            <pc:sldMk cId="932262103" sldId="258"/>
            <ac:spMk id="9" creationId="{8D1049C1-8E3D-4E09-A79E-26AA113119A9}"/>
          </ac:spMkLst>
        </pc:spChg>
        <pc:picChg chg="del">
          <ac:chgData name="Andrew Le Hoang Anh" userId="a60a4761-5df0-4235-9cb1-0d013b32589d" providerId="ADAL" clId="{8CAF4B33-D798-45AC-BF14-9E723708336F}" dt="2020-04-30T16:56:01" v="18" actId="478"/>
          <ac:picMkLst>
            <pc:docMk/>
            <pc:sldMk cId="932262103" sldId="258"/>
            <ac:picMk id="2" creationId="{B81543D6-26E2-42D9-9E01-E574E9421899}"/>
          </ac:picMkLst>
        </pc:picChg>
        <pc:picChg chg="add mod">
          <ac:chgData name="Andrew Le Hoang Anh" userId="a60a4761-5df0-4235-9cb1-0d013b32589d" providerId="ADAL" clId="{8CAF4B33-D798-45AC-BF14-9E723708336F}" dt="2020-04-30T16:58:08.550" v="23" actId="1076"/>
          <ac:picMkLst>
            <pc:docMk/>
            <pc:sldMk cId="932262103" sldId="258"/>
            <ac:picMk id="3" creationId="{47C53288-7DEF-4DBC-B163-6549E34E005D}"/>
          </ac:picMkLst>
        </pc:picChg>
        <pc:picChg chg="add mod">
          <ac:chgData name="Andrew Le Hoang Anh" userId="a60a4761-5df0-4235-9cb1-0d013b32589d" providerId="ADAL" clId="{8CAF4B33-D798-45AC-BF14-9E723708336F}" dt="2020-04-30T16:58:19.150" v="26" actId="1076"/>
          <ac:picMkLst>
            <pc:docMk/>
            <pc:sldMk cId="932262103" sldId="258"/>
            <ac:picMk id="4" creationId="{3FC24018-BBAF-4B7C-9F66-22EB0424ABCD}"/>
          </ac:picMkLst>
        </pc:picChg>
      </pc:sldChg>
      <pc:sldChg chg="add del">
        <pc:chgData name="Andrew Le Hoang Anh" userId="a60a4761-5df0-4235-9cb1-0d013b32589d" providerId="ADAL" clId="{8CAF4B33-D798-45AC-BF14-9E723708336F}" dt="2020-04-30T16:55:56.834" v="16" actId="47"/>
        <pc:sldMkLst>
          <pc:docMk/>
          <pc:sldMk cId="4183536912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AB96-46A6-4657-9AA8-2F39D3F5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A3E3F-EB3B-4AF8-825C-A4D6D66CF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652D-31A7-48AA-B32E-6BD24465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204-82BA-4007-8FA1-56E398FF7D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C46CE-49CB-4454-B29C-19DD03C7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487DA-16E2-427E-ACDD-CEBA2D10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AE58-1B4D-40B9-9E35-575D82B9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791B-92EC-483F-910D-E11A227A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871D0-6B2E-4DF1-A8BA-235045708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8989C-B1D5-44A3-B5E6-91B4E67F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204-82BA-4007-8FA1-56E398FF7D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DF2F-6C9B-45E2-9A0D-6A755B68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45E7A-F59B-487B-9C4A-6C7ED296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AE58-1B4D-40B9-9E35-575D82B9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F37E3-55CB-47E0-9A91-6A268EBC5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06487-0973-464E-8E1F-7D45A584F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1881-AAAA-48CB-8C15-B61144FA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204-82BA-4007-8FA1-56E398FF7D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DC132-5ED4-4265-99A7-2D58840A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D478-5FAC-4713-A5B5-18687D00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AE58-1B4D-40B9-9E35-575D82B9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3AD4-DB60-4A32-9A91-C54B6A6A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73F5-CF29-4D92-9ACD-26A8AB31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464C4-A174-45EB-A20D-829B8866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204-82BA-4007-8FA1-56E398FF7D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F602-ABC4-44B0-8D79-143D8C9B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40D2-43E6-472E-B49D-D9257800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AE58-1B4D-40B9-9E35-575D82B9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B363-0BA7-4E63-AD5F-ACF6193E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7E577-02F0-4DBC-9A17-AC106B681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7EE7-4245-4098-84AB-3BABA85D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204-82BA-4007-8FA1-56E398FF7D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3B6D-BC4F-4F99-A69D-E57346F3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A8E4-6BD8-4F38-9E92-E4E2D252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AE58-1B4D-40B9-9E35-575D82B9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E514-3FDB-404E-8E1E-D0FEF5E8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AE24-FD20-4D92-807D-0BE25CAE0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2AFB2-D755-4990-97D0-63A87F55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10909-24BF-4BA2-A95D-146412E8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204-82BA-4007-8FA1-56E398FF7D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738C7-6370-4346-8238-28ECFEA5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7AC1B-3FF2-4C34-A638-B843813C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AE58-1B4D-40B9-9E35-575D82B9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75CE-FA74-4AE6-A524-E501EC41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2829F-F3E5-42A1-99B5-2537342C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7E48-C5F0-48E7-8DA5-6CAD2820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ED8C3-E9EF-4528-BEE8-8F09C0CED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5044B-3829-4914-A580-5FA74D140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85593-4C0B-459A-A28A-53D77652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204-82BA-4007-8FA1-56E398FF7D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F1B07-B356-4F83-904F-42E3910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C349-3764-4D08-85BF-A92AD96E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AE58-1B4D-40B9-9E35-575D82B9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6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BF01-749A-4A6B-9EE1-D947191D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DBE6A-C52C-4D0A-874F-D1997B7C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204-82BA-4007-8FA1-56E398FF7D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91DAD-3CC4-4098-84C9-EB443AEB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E09FC-A027-41FD-A7AA-B2345CC2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AE58-1B4D-40B9-9E35-575D82B9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E6B93-6B4C-485C-9BA4-997EDA0A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204-82BA-4007-8FA1-56E398FF7D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F47C3-ABAB-4367-BCA3-A81B7E66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D2500-4E73-464F-97FB-6E0393EE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AE58-1B4D-40B9-9E35-575D82B9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7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7BCC-3ABB-49C9-9439-B76DD7B6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7E47-14D8-424E-AADE-BEAB9C9F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32FF3-E21D-4685-BE2D-844AB8CF2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2D64B-89F9-4040-8B88-760FFDB7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204-82BA-4007-8FA1-56E398FF7D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82763-3777-4CB6-88EB-4E403980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D7953-96CF-43D8-AC95-2348512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AE58-1B4D-40B9-9E35-575D82B9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7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2799-674E-4B5F-92F4-A6902E1E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30D3D-BE8D-4E9B-916C-6A7966B2C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72B26-F52F-45EE-81DE-C1E81501B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19995-2C0E-46C7-BC64-4536378D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204-82BA-4007-8FA1-56E398FF7D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3EC7F-622E-404C-9C7D-464D042C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BA317-8C05-49B6-BB36-2FA99BAE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AE58-1B4D-40B9-9E35-575D82B9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B7777-6111-4CA8-8421-2FBB1457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8D48C-83A1-4B7F-9FA5-87A92CF13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1A32-FED8-4C0E-8BFD-AF47F5353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1204-82BA-4007-8FA1-56E398FF7D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2B45-6F15-4059-9CA9-F275C57F8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F796-6715-468C-ADD8-F77870718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DAE58-1B4D-40B9-9E35-575D82B9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8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penvinotoolkit.org/latest/_docs_IE_DG_supported_plugins_Supported_Devices.html#supported_lay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D6EEEA-3A4A-4916-B943-917E0469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25" y="0"/>
            <a:ext cx="539431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C682C1-E9C3-4D52-8A2E-67B2ECC8E25B}"/>
              </a:ext>
            </a:extLst>
          </p:cNvPr>
          <p:cNvSpPr/>
          <p:nvPr/>
        </p:nvSpPr>
        <p:spPr>
          <a:xfrm>
            <a:off x="7112977" y="756138"/>
            <a:ext cx="1635370" cy="861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1EB6F-2B46-44B8-9911-7BC22A47989D}"/>
              </a:ext>
            </a:extLst>
          </p:cNvPr>
          <p:cNvSpPr txBox="1"/>
          <p:nvPr/>
        </p:nvSpPr>
        <p:spPr>
          <a:xfrm>
            <a:off x="984982" y="1248453"/>
            <a:ext cx="236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This is RL Architeture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2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543D6-26E2-42D9-9E01-E574E9421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42" y="0"/>
            <a:ext cx="696673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C7B825-EC17-4744-8D06-840F6EF502E1}"/>
              </a:ext>
            </a:extLst>
          </p:cNvPr>
          <p:cNvSpPr/>
          <p:nvPr/>
        </p:nvSpPr>
        <p:spPr>
          <a:xfrm>
            <a:off x="4220307" y="3270738"/>
            <a:ext cx="2154118" cy="1099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723FE-979C-4E03-B046-AC437F384597}"/>
              </a:ext>
            </a:extLst>
          </p:cNvPr>
          <p:cNvSpPr/>
          <p:nvPr/>
        </p:nvSpPr>
        <p:spPr>
          <a:xfrm>
            <a:off x="6838950" y="3270738"/>
            <a:ext cx="2154118" cy="1099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71851-D1F7-4067-BDE0-BFF145BBCF79}"/>
              </a:ext>
            </a:extLst>
          </p:cNvPr>
          <p:cNvSpPr/>
          <p:nvPr/>
        </p:nvSpPr>
        <p:spPr>
          <a:xfrm>
            <a:off x="9205403" y="3270738"/>
            <a:ext cx="2154118" cy="1099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22782-DF44-4316-8377-473A983947D2}"/>
              </a:ext>
            </a:extLst>
          </p:cNvPr>
          <p:cNvSpPr txBox="1"/>
          <p:nvPr/>
        </p:nvSpPr>
        <p:spPr>
          <a:xfrm>
            <a:off x="958361" y="1116624"/>
            <a:ext cx="196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This is a sample layers are not supported on VPU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53288-7DEF-4DBC-B163-6549E34E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58" y="1800225"/>
            <a:ext cx="8515350" cy="3714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24018-BBAF-4B7C-9F66-22EB0424A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33" y="807060"/>
            <a:ext cx="8486775" cy="619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A7D823-6450-4F8C-BC5C-390AA71EDB5D}"/>
              </a:ext>
            </a:extLst>
          </p:cNvPr>
          <p:cNvSpPr/>
          <p:nvPr/>
        </p:nvSpPr>
        <p:spPr>
          <a:xfrm>
            <a:off x="826477" y="1800225"/>
            <a:ext cx="9530862" cy="861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847CA-9004-4547-AF0C-4A9C1D268059}"/>
              </a:ext>
            </a:extLst>
          </p:cNvPr>
          <p:cNvSpPr/>
          <p:nvPr/>
        </p:nvSpPr>
        <p:spPr>
          <a:xfrm>
            <a:off x="826477" y="3226776"/>
            <a:ext cx="9530862" cy="861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4986F-ECFE-49A9-8232-5F742B8FE687}"/>
              </a:ext>
            </a:extLst>
          </p:cNvPr>
          <p:cNvSpPr/>
          <p:nvPr/>
        </p:nvSpPr>
        <p:spPr>
          <a:xfrm>
            <a:off x="6096000" y="5889015"/>
            <a:ext cx="5090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https://docs.openvinotoolkit.org/latest/_docs_IE_DG_supported_plugins_Supported_Devices.html#supported_layers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049C1-8E3D-4E09-A79E-26AA113119A9}"/>
              </a:ext>
            </a:extLst>
          </p:cNvPr>
          <p:cNvSpPr txBox="1"/>
          <p:nvPr/>
        </p:nvSpPr>
        <p:spPr>
          <a:xfrm>
            <a:off x="4615961" y="598769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Reference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6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HOANG ANH</dc:creator>
  <cp:lastModifiedBy>LE HOANG ANH</cp:lastModifiedBy>
  <cp:revision>1</cp:revision>
  <dcterms:created xsi:type="dcterms:W3CDTF">2020-04-30T15:13:34Z</dcterms:created>
  <dcterms:modified xsi:type="dcterms:W3CDTF">2020-04-30T17:32:07Z</dcterms:modified>
</cp:coreProperties>
</file>