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8EC5-CE81-4AE1-A830-888C118B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AEEC-F176-4ABC-882D-D687EC3E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A380-36A9-41F0-8194-93822912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40FB-1474-44D8-AE1F-4F379393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5D0A-AB5A-452B-87CC-6182EDBE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DD3A-425F-425C-89E0-9F76CF30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61F96-DA16-4202-AAB0-9C1108FA3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4880-75D0-433D-866B-DD78669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6CCE-95E3-4CCB-AA03-02B1F93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F285-E681-4455-AF8B-6F079E60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4F379-6405-4F61-958F-3E42BC712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F4D29-21CB-4CCB-9DF2-6645DC10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A458-C21B-4FC2-BC22-0021F839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05B2-072B-4FF6-A52B-CE790A13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1057-90FF-474A-8CEA-B8E7EB1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F9AB-3286-4D25-A034-EB28F4E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DB97-537B-42F7-9BDA-52782A19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E1DD-46E9-4088-91C5-46B5508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F01B-7F34-45A6-8F3C-5989ECA9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DD9C-26AB-4FC5-AC6C-4EBFA2E9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A1F-B6CA-402A-8816-AC723C87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2A77-B0F8-4227-AF5C-5984EDBA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5314-FACA-4EBF-A427-D9060D9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570F-86A3-4332-9AFB-76F4260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D774-C9DF-48B4-8797-0C272B61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AC2E-26B8-41E3-9427-6E34A5A0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F4E1-4D9B-42FF-B8E5-BF4296284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C8B1-EE06-498E-B098-C181EDD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E906-8136-413B-B77D-F8666B16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A8D3-4E1F-4F8B-863D-EFB7C2FD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346B-BAF9-420B-8620-B3164A21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A6AF-08DE-4128-8F6C-768080D4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C028-68AE-4F02-B948-E3827766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7C77-A695-4519-9E29-159A91D0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A80ED-6213-472B-9313-D4468C884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1A26-96E4-4BE9-B9E5-A205E9374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9B40E-149C-4E34-B803-F901DBEC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DFD6-F1DE-4E76-A663-EA752313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C848D-6A11-4384-B07F-7284D75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693A-D562-4CE9-B8DC-F152E9CB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30F89-877F-4052-9BE8-F326D84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1BEFE-A4BB-400D-B674-7E106420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E2E49-5D38-49A3-BAB0-B3255B3C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D5F8-9750-40BF-88C1-F073F77F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FD4C3-76FB-435C-B157-985085CB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61AD-9AF8-44AD-B189-7CCD7F4E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5D6-3C8C-43ED-B77A-98C42CD2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D64C-9E97-4A9D-B56D-FB5A2F33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4486B-999B-44D3-9C4C-85E2FAA0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A3A9-B582-43CA-9490-D897B81A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305D-83CA-4FDB-9150-E864FAC6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F0B0-146D-491D-8300-8B362AA6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F03F-5D1A-41FE-9ABC-29E43A9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766E7-30F4-496C-A840-25BC5E48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F4C62-25AD-43DC-9E8D-E8970CCF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E29E0-3520-4B1A-9B7E-948E6F2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17F3-FFA1-463E-82F5-5BCC3DDC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08E29-D02F-4C39-9FC8-67C22BE8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F457F-6E9B-4A4D-B8C7-8CC2180C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9A32-D7AA-4901-89BF-BEB56F95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0431-C452-49B0-A9A1-732DCD8B1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0BE2-0F79-4C13-8B86-FDB7F576E1F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0B30-752C-4E48-BA09-789983647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D259-52F7-4C29-A666-312EE1D54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2644-16DF-424C-8736-DE23C1FC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327D6-74A7-4B96-BBAA-0FA6A420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54" y="922193"/>
            <a:ext cx="7972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320D3D-A302-40CB-934A-71F51C87A96F}"/>
              </a:ext>
            </a:extLst>
          </p:cNvPr>
          <p:cNvSpPr/>
          <p:nvPr/>
        </p:nvSpPr>
        <p:spPr>
          <a:xfrm>
            <a:off x="1052946" y="365760"/>
            <a:ext cx="521485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MODEL  : RL_LSTM</a:t>
            </a:r>
          </a:p>
          <a:p>
            <a:endParaRPr lang="en-US" sz="1200" dirty="0"/>
          </a:p>
          <a:p>
            <a:r>
              <a:rPr lang="en-US" sz="1200" dirty="0"/>
              <a:t>FP16</a:t>
            </a:r>
          </a:p>
          <a:p>
            <a:r>
              <a:rPr lang="en-US" sz="1200" dirty="0"/>
              <a:t>Time load network :  16.398818016052246</a:t>
            </a:r>
          </a:p>
          <a:p>
            <a:r>
              <a:rPr lang="en-US" sz="1200" dirty="0"/>
              <a:t>Time infer network :  0.030910968780517578</a:t>
            </a:r>
          </a:p>
          <a:p>
            <a:r>
              <a:rPr lang="en-US" sz="1200" dirty="0"/>
              <a:t>FP32</a:t>
            </a:r>
          </a:p>
          <a:p>
            <a:r>
              <a:rPr lang="en-US" sz="1200" dirty="0"/>
              <a:t>Time load model :  16.543089151382446</a:t>
            </a:r>
          </a:p>
          <a:p>
            <a:r>
              <a:rPr lang="en-US" sz="1200" dirty="0"/>
              <a:t>Time infer network :  0.02592778205871582</a:t>
            </a:r>
          </a:p>
          <a:p>
            <a:endParaRPr lang="en-US" sz="1200" dirty="0"/>
          </a:p>
          <a:p>
            <a:r>
              <a:rPr lang="en-US" sz="1200" dirty="0"/>
              <a:t>------------------------------------</a:t>
            </a:r>
          </a:p>
          <a:p>
            <a:r>
              <a:rPr lang="en-US" sz="1200" dirty="0"/>
              <a:t>MODEL  :  YOLO</a:t>
            </a:r>
          </a:p>
          <a:p>
            <a:endParaRPr lang="en-US" sz="1200" dirty="0"/>
          </a:p>
          <a:p>
            <a:r>
              <a:rPr lang="en-US" sz="1200" dirty="0"/>
              <a:t>FP16</a:t>
            </a:r>
          </a:p>
          <a:p>
            <a:r>
              <a:rPr lang="en-US" sz="1200" dirty="0"/>
              <a:t>Time load model :  3.0832273960113525</a:t>
            </a:r>
          </a:p>
          <a:p>
            <a:r>
              <a:rPr lang="en-US" sz="1200" dirty="0"/>
              <a:t>Infer time :  0.373004674911499</a:t>
            </a:r>
          </a:p>
          <a:p>
            <a:endParaRPr lang="en-US" sz="1200" dirty="0"/>
          </a:p>
          <a:p>
            <a:r>
              <a:rPr lang="en-US" sz="1200" dirty="0"/>
              <a:t>FP32</a:t>
            </a:r>
          </a:p>
          <a:p>
            <a:r>
              <a:rPr lang="en-US" sz="1200" dirty="0"/>
              <a:t>Time load model :  3.3691515922546387</a:t>
            </a:r>
          </a:p>
          <a:p>
            <a:r>
              <a:rPr lang="en-US" sz="1200" dirty="0"/>
              <a:t>Infer time :  0.3700101375579834</a:t>
            </a:r>
          </a:p>
          <a:p>
            <a:endParaRPr lang="en-US" sz="1200" dirty="0"/>
          </a:p>
          <a:p>
            <a:r>
              <a:rPr lang="en-US" sz="1200" dirty="0"/>
              <a:t>-------------------------------------</a:t>
            </a:r>
          </a:p>
          <a:p>
            <a:r>
              <a:rPr lang="en-US" sz="1200" dirty="0"/>
              <a:t>MODEL  :  EAST</a:t>
            </a:r>
          </a:p>
          <a:p>
            <a:r>
              <a:rPr lang="en-US" sz="1200" dirty="0"/>
              <a:t>FP16</a:t>
            </a:r>
          </a:p>
          <a:p>
            <a:r>
              <a:rPr lang="en-US" sz="1200" dirty="0"/>
              <a:t>Time load :  0.584754467010498</a:t>
            </a:r>
          </a:p>
          <a:p>
            <a:r>
              <a:rPr lang="en-US" sz="1200" dirty="0"/>
              <a:t>Time infer :  0.7656238079071045</a:t>
            </a:r>
          </a:p>
          <a:p>
            <a:endParaRPr lang="en-US" sz="1200" dirty="0"/>
          </a:p>
          <a:p>
            <a:r>
              <a:rPr lang="en-US" sz="1200" dirty="0"/>
              <a:t>FP32</a:t>
            </a:r>
          </a:p>
          <a:p>
            <a:r>
              <a:rPr lang="en-US" sz="1200" dirty="0"/>
              <a:t>Time load :  0.3992044925689697</a:t>
            </a:r>
          </a:p>
          <a:p>
            <a:r>
              <a:rPr lang="en-US" sz="1200" dirty="0"/>
              <a:t>Time infer :  0.786128044128418</a:t>
            </a:r>
          </a:p>
          <a:p>
            <a:r>
              <a:rPr lang="en-US" sz="1200" dirty="0"/>
              <a:t>--------------------------------------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235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A3C6D92C91B41B293FA7DFE91D044" ma:contentTypeVersion="12" ma:contentTypeDescription="Create a new document." ma:contentTypeScope="" ma:versionID="a0f3bdb001f725265e5661b27eb89483">
  <xsd:schema xmlns:xsd="http://www.w3.org/2001/XMLSchema" xmlns:xs="http://www.w3.org/2001/XMLSchema" xmlns:p="http://schemas.microsoft.com/office/2006/metadata/properties" xmlns:ns3="03d7acd1-3936-49dc-a9fd-b44ccf9b66dc" xmlns:ns4="2751f564-46a6-4eb4-96e8-3cba9f3ad452" targetNamespace="http://schemas.microsoft.com/office/2006/metadata/properties" ma:root="true" ma:fieldsID="8278fe6006cf6aebfbf0afbcd3d89b04" ns3:_="" ns4:_="">
    <xsd:import namespace="03d7acd1-3936-49dc-a9fd-b44ccf9b66dc"/>
    <xsd:import namespace="2751f564-46a6-4eb4-96e8-3cba9f3ad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7acd1-3936-49dc-a9fd-b44ccf9b6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1f564-46a6-4eb4-96e8-3cba9f3ad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C07FF9-DF66-45C6-BC70-3172CAC80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7acd1-3936-49dc-a9fd-b44ccf9b66dc"/>
    <ds:schemaRef ds:uri="2751f564-46a6-4eb4-96e8-3cba9f3ad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EA8A14-6A4F-4720-AD9D-8C041564A5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C6571-0C0B-499D-A5C0-520787ABBF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ANH</dc:creator>
  <cp:lastModifiedBy>LE HOANG ANH</cp:lastModifiedBy>
  <cp:revision>1</cp:revision>
  <dcterms:created xsi:type="dcterms:W3CDTF">2020-06-02T09:41:27Z</dcterms:created>
  <dcterms:modified xsi:type="dcterms:W3CDTF">2020-06-02T09:44:31Z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0x010100B17A3C6D92C91B41B293FA7DFE91D044</vt:lpwstr>
  </property>
</Properties>
</file>