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A4B60-4F2D-4CC2-A959-27F2CF4A951A}" v="7" dt="2020-05-09T21:48:2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 Hoang Anh" userId="a60a4761-5df0-4235-9cb1-0d013b32589d" providerId="ADAL" clId="{D01A4B60-4F2D-4CC2-A959-27F2CF4A951A}"/>
    <pc:docChg chg="undo custSel addSld delSld modSld">
      <pc:chgData name="Andrew Le Hoang Anh" userId="a60a4761-5df0-4235-9cb1-0d013b32589d" providerId="ADAL" clId="{D01A4B60-4F2D-4CC2-A959-27F2CF4A951A}" dt="2020-05-09T23:24:42.198" v="308" actId="47"/>
      <pc:docMkLst>
        <pc:docMk/>
      </pc:docMkLst>
      <pc:sldChg chg="del">
        <pc:chgData name="Andrew Le Hoang Anh" userId="a60a4761-5df0-4235-9cb1-0d013b32589d" providerId="ADAL" clId="{D01A4B60-4F2D-4CC2-A959-27F2CF4A951A}" dt="2020-05-09T23:24:42.198" v="308" actId="47"/>
        <pc:sldMkLst>
          <pc:docMk/>
          <pc:sldMk cId="3649624466" sldId="256"/>
        </pc:sldMkLst>
      </pc:sldChg>
      <pc:sldChg chg="modSp mod">
        <pc:chgData name="Andrew Le Hoang Anh" userId="a60a4761-5df0-4235-9cb1-0d013b32589d" providerId="ADAL" clId="{D01A4B60-4F2D-4CC2-A959-27F2CF4A951A}" dt="2020-05-09T20:39:49.609" v="20" actId="20577"/>
        <pc:sldMkLst>
          <pc:docMk/>
          <pc:sldMk cId="4221628717" sldId="257"/>
        </pc:sldMkLst>
        <pc:spChg chg="mod">
          <ac:chgData name="Andrew Le Hoang Anh" userId="a60a4761-5df0-4235-9cb1-0d013b32589d" providerId="ADAL" clId="{D01A4B60-4F2D-4CC2-A959-27F2CF4A951A}" dt="2020-05-09T20:39:49.609" v="20" actId="20577"/>
          <ac:spMkLst>
            <pc:docMk/>
            <pc:sldMk cId="4221628717" sldId="257"/>
            <ac:spMk id="2" creationId="{BB6EB498-4B41-4CF1-923F-4E62C227FEDA}"/>
          </ac:spMkLst>
        </pc:spChg>
        <pc:spChg chg="mod">
          <ac:chgData name="Andrew Le Hoang Anh" userId="a60a4761-5df0-4235-9cb1-0d013b32589d" providerId="ADAL" clId="{D01A4B60-4F2D-4CC2-A959-27F2CF4A951A}" dt="2020-05-09T20:39:37.733" v="11" actId="20577"/>
          <ac:spMkLst>
            <pc:docMk/>
            <pc:sldMk cId="4221628717" sldId="257"/>
            <ac:spMk id="11" creationId="{5C3DEAB3-9A5C-44DA-A3DD-A57B90B112C0}"/>
          </ac:spMkLst>
        </pc:spChg>
      </pc:sldChg>
      <pc:sldChg chg="addSp delSp modSp add mod">
        <pc:chgData name="Andrew Le Hoang Anh" userId="a60a4761-5df0-4235-9cb1-0d013b32589d" providerId="ADAL" clId="{D01A4B60-4F2D-4CC2-A959-27F2CF4A951A}" dt="2020-05-09T21:50:21.073" v="307" actId="1076"/>
        <pc:sldMkLst>
          <pc:docMk/>
          <pc:sldMk cId="3170739650" sldId="260"/>
        </pc:sldMkLst>
        <pc:spChg chg="add del mod">
          <ac:chgData name="Andrew Le Hoang Anh" userId="a60a4761-5df0-4235-9cb1-0d013b32589d" providerId="ADAL" clId="{D01A4B60-4F2D-4CC2-A959-27F2CF4A951A}" dt="2020-05-09T21:30:34.063" v="47"/>
          <ac:spMkLst>
            <pc:docMk/>
            <pc:sldMk cId="3170739650" sldId="260"/>
            <ac:spMk id="3" creationId="{A31699E2-E3CD-4B1B-9D7F-E4855D19D803}"/>
          </ac:spMkLst>
        </pc:spChg>
        <pc:spChg chg="add mod">
          <ac:chgData name="Andrew Le Hoang Anh" userId="a60a4761-5df0-4235-9cb1-0d013b32589d" providerId="ADAL" clId="{D01A4B60-4F2D-4CC2-A959-27F2CF4A951A}" dt="2020-05-09T21:50:21.073" v="307" actId="1076"/>
          <ac:spMkLst>
            <pc:docMk/>
            <pc:sldMk cId="3170739650" sldId="260"/>
            <ac:spMk id="4" creationId="{D59978E7-171E-4BA5-A0FB-4EBFBCEC7082}"/>
          </ac:spMkLst>
        </pc:spChg>
        <pc:spChg chg="del">
          <ac:chgData name="Andrew Le Hoang Anh" userId="a60a4761-5df0-4235-9cb1-0d013b32589d" providerId="ADAL" clId="{D01A4B60-4F2D-4CC2-A959-27F2CF4A951A}" dt="2020-05-09T20:40:20.237" v="21" actId="478"/>
          <ac:spMkLst>
            <pc:docMk/>
            <pc:sldMk cId="3170739650" sldId="260"/>
            <ac:spMk id="21" creationId="{5DF38BD7-27B7-4C34-AEFF-9275CA889757}"/>
          </ac:spMkLst>
        </pc:spChg>
        <pc:spChg chg="mod">
          <ac:chgData name="Andrew Le Hoang Anh" userId="a60a4761-5df0-4235-9cb1-0d013b32589d" providerId="ADAL" clId="{D01A4B60-4F2D-4CC2-A959-27F2CF4A951A}" dt="2020-05-09T20:41:48.408" v="38" actId="1076"/>
          <ac:spMkLst>
            <pc:docMk/>
            <pc:sldMk cId="3170739650" sldId="260"/>
            <ac:spMk id="25" creationId="{6801C320-9AD5-494F-973F-4E6AD24C0325}"/>
          </ac:spMkLst>
        </pc:spChg>
        <pc:spChg chg="add del mod">
          <ac:chgData name="Andrew Le Hoang Anh" userId="a60a4761-5df0-4235-9cb1-0d013b32589d" providerId="ADAL" clId="{D01A4B60-4F2D-4CC2-A959-27F2CF4A951A}" dt="2020-05-09T21:31:10.906" v="48" actId="478"/>
          <ac:spMkLst>
            <pc:docMk/>
            <pc:sldMk cId="3170739650" sldId="260"/>
            <ac:spMk id="26" creationId="{9E5FAC6A-6E55-4986-9F01-F1567AE9600F}"/>
          </ac:spMkLst>
        </pc:spChg>
        <pc:spChg chg="mod">
          <ac:chgData name="Andrew Le Hoang Anh" userId="a60a4761-5df0-4235-9cb1-0d013b32589d" providerId="ADAL" clId="{D01A4B60-4F2D-4CC2-A959-27F2CF4A951A}" dt="2020-05-09T20:41:33.104" v="36" actId="1076"/>
          <ac:spMkLst>
            <pc:docMk/>
            <pc:sldMk cId="3170739650" sldId="260"/>
            <ac:spMk id="28" creationId="{EF8ACF55-89F6-4266-8E7D-19082E5384A6}"/>
          </ac:spMkLst>
        </pc:spChg>
        <pc:spChg chg="mod">
          <ac:chgData name="Andrew Le Hoang Anh" userId="a60a4761-5df0-4235-9cb1-0d013b32589d" providerId="ADAL" clId="{D01A4B60-4F2D-4CC2-A959-27F2CF4A951A}" dt="2020-05-09T20:41:33.104" v="36" actId="1076"/>
          <ac:spMkLst>
            <pc:docMk/>
            <pc:sldMk cId="3170739650" sldId="260"/>
            <ac:spMk id="29" creationId="{C7EF577D-1E7F-4958-9052-9B561D557057}"/>
          </ac:spMkLst>
        </pc:spChg>
        <pc:spChg chg="mod">
          <ac:chgData name="Andrew Le Hoang Anh" userId="a60a4761-5df0-4235-9cb1-0d013b32589d" providerId="ADAL" clId="{D01A4B60-4F2D-4CC2-A959-27F2CF4A951A}" dt="2020-05-09T20:41:52.883" v="39" actId="1076"/>
          <ac:spMkLst>
            <pc:docMk/>
            <pc:sldMk cId="3170739650" sldId="260"/>
            <ac:spMk id="31" creationId="{58C556E0-D212-411F-8DD5-BFED7959AA2A}"/>
          </ac:spMkLst>
        </pc:spChg>
        <pc:spChg chg="mod">
          <ac:chgData name="Andrew Le Hoang Anh" userId="a60a4761-5df0-4235-9cb1-0d013b32589d" providerId="ADAL" clId="{D01A4B60-4F2D-4CC2-A959-27F2CF4A951A}" dt="2020-05-09T20:41:33.104" v="36" actId="1076"/>
          <ac:spMkLst>
            <pc:docMk/>
            <pc:sldMk cId="3170739650" sldId="260"/>
            <ac:spMk id="32" creationId="{E835FDED-F869-4A8F-BE83-E3C7C65B6804}"/>
          </ac:spMkLst>
        </pc:spChg>
        <pc:spChg chg="add mod">
          <ac:chgData name="Andrew Le Hoang Anh" userId="a60a4761-5df0-4235-9cb1-0d013b32589d" providerId="ADAL" clId="{D01A4B60-4F2D-4CC2-A959-27F2CF4A951A}" dt="2020-05-09T21:37:50.614" v="299" actId="1076"/>
          <ac:spMkLst>
            <pc:docMk/>
            <pc:sldMk cId="3170739650" sldId="260"/>
            <ac:spMk id="33" creationId="{4E784E73-245B-4BC6-91ED-3402A9F7E398}"/>
          </ac:spMkLst>
        </pc:spChg>
        <pc:spChg chg="del mod">
          <ac:chgData name="Andrew Le Hoang Anh" userId="a60a4761-5df0-4235-9cb1-0d013b32589d" providerId="ADAL" clId="{D01A4B60-4F2D-4CC2-A959-27F2CF4A951A}" dt="2020-05-09T21:31:26.059" v="49" actId="478"/>
          <ac:spMkLst>
            <pc:docMk/>
            <pc:sldMk cId="3170739650" sldId="260"/>
            <ac:spMk id="34" creationId="{1BC8C73F-A639-4067-A0EA-BCBDA3EA4FF0}"/>
          </ac:spMkLst>
        </pc:spChg>
        <pc:spChg chg="del">
          <ac:chgData name="Andrew Le Hoang Anh" userId="a60a4761-5df0-4235-9cb1-0d013b32589d" providerId="ADAL" clId="{D01A4B60-4F2D-4CC2-A959-27F2CF4A951A}" dt="2020-05-09T20:41:14.621" v="31" actId="478"/>
          <ac:spMkLst>
            <pc:docMk/>
            <pc:sldMk cId="3170739650" sldId="260"/>
            <ac:spMk id="37" creationId="{0EE5284A-9F46-4162-B13B-3DE03E3B4E92}"/>
          </ac:spMkLst>
        </pc:spChg>
        <pc:spChg chg="mod">
          <ac:chgData name="Andrew Le Hoang Anh" userId="a60a4761-5df0-4235-9cb1-0d013b32589d" providerId="ADAL" clId="{D01A4B60-4F2D-4CC2-A959-27F2CF4A951A}" dt="2020-05-09T20:41:41.752" v="37" actId="1076"/>
          <ac:spMkLst>
            <pc:docMk/>
            <pc:sldMk cId="3170739650" sldId="260"/>
            <ac:spMk id="38" creationId="{3B70BBA6-6724-4D04-B344-9F8C64056ADA}"/>
          </ac:spMkLst>
        </pc:spChg>
        <pc:spChg chg="del">
          <ac:chgData name="Andrew Le Hoang Anh" userId="a60a4761-5df0-4235-9cb1-0d013b32589d" providerId="ADAL" clId="{D01A4B60-4F2D-4CC2-A959-27F2CF4A951A}" dt="2020-05-09T20:41:16.196" v="32" actId="478"/>
          <ac:spMkLst>
            <pc:docMk/>
            <pc:sldMk cId="3170739650" sldId="260"/>
            <ac:spMk id="39" creationId="{3B23C91D-8A45-4F5C-A1A5-DCAE0AF42EDE}"/>
          </ac:spMkLst>
        </pc:spChg>
        <pc:cxnChg chg="mod">
          <ac:chgData name="Andrew Le Hoang Anh" userId="a60a4761-5df0-4235-9cb1-0d013b32589d" providerId="ADAL" clId="{D01A4B60-4F2D-4CC2-A959-27F2CF4A951A}" dt="2020-05-09T20:41:33.104" v="36" actId="1076"/>
          <ac:cxnSpMkLst>
            <pc:docMk/>
            <pc:sldMk cId="3170739650" sldId="260"/>
            <ac:cxnSpMk id="27" creationId="{67624948-1B56-4D81-A645-009B8BB61DEB}"/>
          </ac:cxnSpMkLst>
        </pc:cxnChg>
        <pc:cxnChg chg="mod">
          <ac:chgData name="Andrew Le Hoang Anh" userId="a60a4761-5df0-4235-9cb1-0d013b32589d" providerId="ADAL" clId="{D01A4B60-4F2D-4CC2-A959-27F2CF4A951A}" dt="2020-05-09T20:41:57.579" v="40" actId="14100"/>
          <ac:cxnSpMkLst>
            <pc:docMk/>
            <pc:sldMk cId="3170739650" sldId="260"/>
            <ac:cxnSpMk id="30" creationId="{71A1B82B-A38F-4247-A0A7-3CB7AB7B5D57}"/>
          </ac:cxnSpMkLst>
        </pc:cxnChg>
      </pc:sldChg>
      <pc:sldChg chg="addSp delSp modSp add mod">
        <pc:chgData name="Andrew Le Hoang Anh" userId="a60a4761-5df0-4235-9cb1-0d013b32589d" providerId="ADAL" clId="{D01A4B60-4F2D-4CC2-A959-27F2CF4A951A}" dt="2020-05-09T21:48:28.448" v="306" actId="207"/>
        <pc:sldMkLst>
          <pc:docMk/>
          <pc:sldMk cId="3264945565" sldId="262"/>
        </pc:sldMkLst>
        <pc:spChg chg="add mod">
          <ac:chgData name="Andrew Le Hoang Anh" userId="a60a4761-5df0-4235-9cb1-0d013b32589d" providerId="ADAL" clId="{D01A4B60-4F2D-4CC2-A959-27F2CF4A951A}" dt="2020-05-09T21:48:28.448" v="306" actId="207"/>
          <ac:spMkLst>
            <pc:docMk/>
            <pc:sldMk cId="3264945565" sldId="262"/>
            <ac:spMk id="2" creationId="{EF42A936-922B-4943-8423-3573804FBF8D}"/>
          </ac:spMkLst>
        </pc:spChg>
        <pc:spChg chg="del">
          <ac:chgData name="Andrew Le Hoang Anh" userId="a60a4761-5df0-4235-9cb1-0d013b32589d" providerId="ADAL" clId="{D01A4B60-4F2D-4CC2-A959-27F2CF4A951A}" dt="2020-05-09T21:31:50.430" v="50" actId="478"/>
          <ac:spMkLst>
            <pc:docMk/>
            <pc:sldMk cId="3264945565" sldId="262"/>
            <ac:spMk id="13" creationId="{184B9ADB-D635-43F1-A8BF-036C2D0E698A}"/>
          </ac:spMkLst>
        </pc:spChg>
        <pc:spChg chg="add del">
          <ac:chgData name="Andrew Le Hoang Anh" userId="a60a4761-5df0-4235-9cb1-0d013b32589d" providerId="ADAL" clId="{D01A4B60-4F2D-4CC2-A959-27F2CF4A951A}" dt="2020-05-09T21:32:16.400" v="53" actId="21"/>
          <ac:spMkLst>
            <pc:docMk/>
            <pc:sldMk cId="3264945565" sldId="262"/>
            <ac:spMk id="33" creationId="{53440C63-FD08-46A1-A2FB-54A9A58A7F4E}"/>
          </ac:spMkLst>
        </pc:spChg>
        <pc:spChg chg="del">
          <ac:chgData name="Andrew Le Hoang Anh" userId="a60a4761-5df0-4235-9cb1-0d013b32589d" providerId="ADAL" clId="{D01A4B60-4F2D-4CC2-A959-27F2CF4A951A}" dt="2020-05-09T21:35:18.538" v="245" actId="478"/>
          <ac:spMkLst>
            <pc:docMk/>
            <pc:sldMk cId="3264945565" sldId="262"/>
            <ac:spMk id="40" creationId="{2553007C-198C-45EA-96F4-3E66C967BBE0}"/>
          </ac:spMkLst>
        </pc:spChg>
        <pc:spChg chg="mod">
          <ac:chgData name="Andrew Le Hoang Anh" userId="a60a4761-5df0-4235-9cb1-0d013b32589d" providerId="ADAL" clId="{D01A4B60-4F2D-4CC2-A959-27F2CF4A951A}" dt="2020-05-09T21:45:11.944" v="302" actId="1076"/>
          <ac:spMkLst>
            <pc:docMk/>
            <pc:sldMk cId="3264945565" sldId="262"/>
            <ac:spMk id="41" creationId="{41CBD129-4A10-442E-B2E8-0CF2B4D4A6C9}"/>
          </ac:spMkLst>
        </pc:spChg>
        <pc:spChg chg="del">
          <ac:chgData name="Andrew Le Hoang Anh" userId="a60a4761-5df0-4235-9cb1-0d013b32589d" providerId="ADAL" clId="{D01A4B60-4F2D-4CC2-A959-27F2CF4A951A}" dt="2020-05-09T21:35:19.841" v="246" actId="478"/>
          <ac:spMkLst>
            <pc:docMk/>
            <pc:sldMk cId="3264945565" sldId="262"/>
            <ac:spMk id="42" creationId="{886DB311-A595-4459-948F-7A53FDB7D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DC1-E182-45C9-8A9F-9117B201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C06B7-A7FE-40B2-BECE-6F772850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7B9E-2855-41A4-A334-50E67D7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A141-AA9A-49B2-8C4E-147FF15D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BA81-3D25-44A4-A1B3-753C35F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5470-FD30-4E0F-841A-10C90CEC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3DEA-75F9-40A9-801A-CED188B0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4726-8E2D-43B4-95F8-724E581D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7D1D-B6A5-4357-9D1B-D09313D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9B33-7693-4AF9-B135-634529E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50867-AF8E-4801-AE16-EEE50862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0DC1-D632-425E-AF91-A2F522FA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0C0B-1A6B-4DE6-8000-1001D08F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8A97-402C-49C2-964E-98835461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5727-7B7C-4FE3-BF27-E1E16BA1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6317-515A-4030-8288-767E51BD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6EE9-F7C2-40FE-95B3-CE55A437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1778-FE0D-433D-9518-A07119B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7EC4-34FC-4617-A4F4-4D2C1AA7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5079-C9D6-43C7-84FF-0CE63FD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440-0C5C-435E-AF6B-FCE65FDD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9D01-450F-4263-B8CE-4366BC0B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C89E-8642-4F99-90CD-AE5BCA4D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E820-C0DD-49E5-9D65-3B9CEE12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913A-DEDA-4836-AB1A-81F91402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42C4-ABE5-4489-AB8D-57BB78B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05E7-6DC7-48B2-A26D-44BC6F19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55928-6101-43FC-9A82-DE0B94D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11FD-0CB1-44F6-AE51-2959D647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D9A64-289A-4416-A21D-AED3BF7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5639-30DF-48BC-8113-D59E70A3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BE6C-7A3F-4605-9E14-732AF9EA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A816-D108-41A7-A169-944556FD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C992-CB99-4E7F-A47B-B50E4D4C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93EB-7A17-422F-9370-F4673C616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C4273-D573-400D-94E6-A5C6D1720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1ACA3-F749-4C5D-851D-49CA89E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386A7-1525-4CCC-9EDE-DDF5AFBB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5290C-DD89-4856-A616-E1A56154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45D3-CB11-4EA0-B27D-A487492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41BD6-F28E-4B9F-9C5C-62EA62E6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1ED88-062E-45F1-98BC-D29D706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B90CB-C172-486B-A32F-74CF85E7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59FB3-2209-471D-853C-00DDAAF5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164EC-2C25-4DE6-B6A2-69644E31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AFA6-9819-441B-951D-7C679E63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729C-BD63-4AC3-8FD5-096DF43F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EF71-4052-4D9C-B162-C69F5B5E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1449-6691-4089-83D6-229BAB61F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2709-0634-45DB-AA22-45C0AAB7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B293-CA35-411F-AACF-143DE3E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D26AD-F195-42D5-BED9-430BD1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A0DE-9E36-4FF4-A38A-00943FE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ACCFB-86C4-41D6-BFAF-7E2C7296E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4C067-39DB-4BF7-BAD0-E60955D8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2D838-4C93-4523-8BF3-59B22818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4AF52-9D7E-4EB9-A811-1C5DB89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97109-F0F0-4E19-8EB0-317A3FCE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EF0D8-25C1-49FE-B0F1-BDFFB713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4E81-4AFF-47D4-8088-9CAB1E7E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B11A-84D8-419C-AC5E-B3C1B1E4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62A-3511-47B6-8C4F-1EE616A4D41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1180-AA6B-4496-A159-846F1A4B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4AF9-E8BD-4689-9B0F-2FDB3A69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A3A3-3CB2-4C85-BF5D-7B4525BB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B498-4B41-4CF1-923F-4E62C227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2" y="1805363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UPDATE UTL WORK 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99CD513-D378-41E2-A7B9-2C0B9E23F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956494"/>
            <a:ext cx="4105275" cy="3479220"/>
          </a:xfrm>
          <a:prstGeom prst="rect">
            <a:avLst/>
          </a:prstGeom>
        </p:spPr>
      </p:pic>
      <p:sp>
        <p:nvSpPr>
          <p:cNvPr id="11" name="TextBox 45">
            <a:extLst>
              <a:ext uri="{FF2B5EF4-FFF2-40B4-BE49-F238E27FC236}">
                <a16:creationId xmlns:a16="http://schemas.microsoft.com/office/drawing/2014/main" id="{5C3DEAB3-9A5C-44DA-A3DD-A57B90B112C0}"/>
              </a:ext>
            </a:extLst>
          </p:cNvPr>
          <p:cNvSpPr txBox="1"/>
          <p:nvPr/>
        </p:nvSpPr>
        <p:spPr>
          <a:xfrm>
            <a:off x="9496926" y="6250595"/>
            <a:ext cx="25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8D00"/>
                </a:solidFill>
              </a:rPr>
              <a:t>Updated: 8 May 2020</a:t>
            </a:r>
          </a:p>
        </p:txBody>
      </p:sp>
    </p:spTree>
    <p:extLst>
      <p:ext uri="{BB962C8B-B14F-4D97-AF65-F5344CB8AC3E}">
        <p14:creationId xmlns:p14="http://schemas.microsoft.com/office/powerpoint/2010/main" val="422162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973667" y="1618743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Convert Model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5730238" y="1622938"/>
            <a:ext cx="2338495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Intermediate Representation (IR)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2920403" y="2195225"/>
            <a:ext cx="2809835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068733" y="2195225"/>
            <a:ext cx="2023112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1C320-9AD5-494F-973F-4E6AD24C0325}"/>
              </a:ext>
            </a:extLst>
          </p:cNvPr>
          <p:cNvSpPr/>
          <p:nvPr/>
        </p:nvSpPr>
        <p:spPr>
          <a:xfrm>
            <a:off x="4250550" y="3342176"/>
            <a:ext cx="695914" cy="4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</a:t>
            </a:r>
            <a:r>
              <a:rPr lang="en-US" dirty="0" err="1"/>
              <a:t>pb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624948-1B56-4D81-A645-009B8BB61DEB}"/>
              </a:ext>
            </a:extLst>
          </p:cNvPr>
          <p:cNvCxnSpPr/>
          <p:nvPr/>
        </p:nvCxnSpPr>
        <p:spPr>
          <a:xfrm>
            <a:off x="2584648" y="3575340"/>
            <a:ext cx="1468103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8ACF55-89F6-4266-8E7D-19082E5384A6}"/>
              </a:ext>
            </a:extLst>
          </p:cNvPr>
          <p:cNvSpPr txBox="1"/>
          <p:nvPr/>
        </p:nvSpPr>
        <p:spPr>
          <a:xfrm>
            <a:off x="2577832" y="3182887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F577D-1E7F-4958-9052-9B561D557057}"/>
              </a:ext>
            </a:extLst>
          </p:cNvPr>
          <p:cNvSpPr txBox="1"/>
          <p:nvPr/>
        </p:nvSpPr>
        <p:spPr>
          <a:xfrm>
            <a:off x="2584648" y="360655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+lable.name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1B82B-A38F-4247-A0A7-3CB7AB7B5D57}"/>
              </a:ext>
            </a:extLst>
          </p:cNvPr>
          <p:cNvCxnSpPr>
            <a:cxnSpLocks/>
          </p:cNvCxnSpPr>
          <p:nvPr/>
        </p:nvCxnSpPr>
        <p:spPr>
          <a:xfrm flipV="1">
            <a:off x="5109362" y="3543588"/>
            <a:ext cx="1858694" cy="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C556E0-D212-411F-8DD5-BFED7959AA2A}"/>
              </a:ext>
            </a:extLst>
          </p:cNvPr>
          <p:cNvSpPr/>
          <p:nvPr/>
        </p:nvSpPr>
        <p:spPr>
          <a:xfrm>
            <a:off x="7138632" y="3340649"/>
            <a:ext cx="695914" cy="4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5FDED-F869-4A8F-BE83-E3C7C65B6804}"/>
              </a:ext>
            </a:extLst>
          </p:cNvPr>
          <p:cNvSpPr txBox="1"/>
          <p:nvPr/>
        </p:nvSpPr>
        <p:spPr>
          <a:xfrm>
            <a:off x="5109362" y="3174256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Optimizer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0BBA6-6724-4D04-B344-9F8C64056ADA}"/>
              </a:ext>
            </a:extLst>
          </p:cNvPr>
          <p:cNvSpPr txBox="1"/>
          <p:nvPr/>
        </p:nvSpPr>
        <p:spPr>
          <a:xfrm>
            <a:off x="1159434" y="33906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Model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E784E73-245B-4BC6-91ED-3402A9F7E398}"/>
              </a:ext>
            </a:extLst>
          </p:cNvPr>
          <p:cNvSpPr/>
          <p:nvPr/>
        </p:nvSpPr>
        <p:spPr>
          <a:xfrm rot="16200000">
            <a:off x="5153801" y="-82368"/>
            <a:ext cx="366583" cy="8597771"/>
          </a:xfrm>
          <a:prstGeom prst="leftBrace">
            <a:avLst>
              <a:gd name="adj1" fmla="val 38074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978E7-171E-4BA5-A0FB-4EBFBCEC7082}"/>
              </a:ext>
            </a:extLst>
          </p:cNvPr>
          <p:cNvSpPr txBox="1"/>
          <p:nvPr/>
        </p:nvSpPr>
        <p:spPr>
          <a:xfrm>
            <a:off x="973667" y="4685073"/>
            <a:ext cx="918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modify the layers (unsupported in IR) and retrain model (many time to get good accuracy),</a:t>
            </a:r>
          </a:p>
          <a:p>
            <a:r>
              <a:rPr lang="en-US" dirty="0"/>
              <a:t>I can convert RL model to IR.</a:t>
            </a:r>
          </a:p>
        </p:txBody>
      </p:sp>
    </p:spTree>
    <p:extLst>
      <p:ext uri="{BB962C8B-B14F-4D97-AF65-F5344CB8AC3E}">
        <p14:creationId xmlns:p14="http://schemas.microsoft.com/office/powerpoint/2010/main" val="31707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Pentagon 27">
            <a:extLst>
              <a:ext uri="{FF2B5EF4-FFF2-40B4-BE49-F238E27FC236}">
                <a16:creationId xmlns:a16="http://schemas.microsoft.com/office/drawing/2014/main" id="{306E3651-7B65-49FC-B241-DAC253BA7C00}"/>
              </a:ext>
            </a:extLst>
          </p:cNvPr>
          <p:cNvSpPr/>
          <p:nvPr/>
        </p:nvSpPr>
        <p:spPr>
          <a:xfrm>
            <a:off x="1303107" y="1293373"/>
            <a:ext cx="1946736" cy="1152964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Apply on VPU</a:t>
            </a:r>
          </a:p>
        </p:txBody>
      </p:sp>
      <p:sp>
        <p:nvSpPr>
          <p:cNvPr id="22" name="Arrow: Pentagon 27">
            <a:extLst>
              <a:ext uri="{FF2B5EF4-FFF2-40B4-BE49-F238E27FC236}">
                <a16:creationId xmlns:a16="http://schemas.microsoft.com/office/drawing/2014/main" id="{D28EE497-F5BF-4247-8353-6CCB746C08A8}"/>
              </a:ext>
            </a:extLst>
          </p:cNvPr>
          <p:cNvSpPr/>
          <p:nvPr/>
        </p:nvSpPr>
        <p:spPr>
          <a:xfrm>
            <a:off x="4777736" y="1297568"/>
            <a:ext cx="2338495" cy="1148769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Process 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A46D-2017-4E9F-99E7-41144AF6EF4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249843" y="1869855"/>
            <a:ext cx="1527893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C7341-6CEF-4E47-BD88-D32D123633D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16231" y="1871953"/>
            <a:ext cx="124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5D0AB7-314C-440B-9235-19F750D24AC3}"/>
              </a:ext>
            </a:extLst>
          </p:cNvPr>
          <p:cNvSpPr txBox="1"/>
          <p:nvPr/>
        </p:nvSpPr>
        <p:spPr>
          <a:xfrm>
            <a:off x="745067" y="592667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679DA-6339-4C33-8979-41ED31EB69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33375" y="1869855"/>
            <a:ext cx="9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CBD129-4A10-442E-B2E8-0CF2B4D4A6C9}"/>
              </a:ext>
            </a:extLst>
          </p:cNvPr>
          <p:cNvSpPr txBox="1"/>
          <p:nvPr/>
        </p:nvSpPr>
        <p:spPr>
          <a:xfrm>
            <a:off x="1868991" y="27777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EF42A936-922B-4943-8423-3573804FBF8D}"/>
              </a:ext>
            </a:extLst>
          </p:cNvPr>
          <p:cNvSpPr/>
          <p:nvPr/>
        </p:nvSpPr>
        <p:spPr>
          <a:xfrm>
            <a:off x="3528360" y="1293373"/>
            <a:ext cx="864524" cy="116084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A3C6D92C91B41B293FA7DFE91D044" ma:contentTypeVersion="12" ma:contentTypeDescription="Create a new document." ma:contentTypeScope="" ma:versionID="a0f3bdb001f725265e5661b27eb89483">
  <xsd:schema xmlns:xsd="http://www.w3.org/2001/XMLSchema" xmlns:xs="http://www.w3.org/2001/XMLSchema" xmlns:p="http://schemas.microsoft.com/office/2006/metadata/properties" xmlns:ns3="03d7acd1-3936-49dc-a9fd-b44ccf9b66dc" xmlns:ns4="2751f564-46a6-4eb4-96e8-3cba9f3ad452" targetNamespace="http://schemas.microsoft.com/office/2006/metadata/properties" ma:root="true" ma:fieldsID="8278fe6006cf6aebfbf0afbcd3d89b04" ns3:_="" ns4:_="">
    <xsd:import namespace="03d7acd1-3936-49dc-a9fd-b44ccf9b66dc"/>
    <xsd:import namespace="2751f564-46a6-4eb4-96e8-3cba9f3ad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7acd1-3936-49dc-a9fd-b44ccf9b6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1f564-46a6-4eb4-96e8-3cba9f3ad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64254-BEC5-448B-8C2A-A14A3A6856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7acd1-3936-49dc-a9fd-b44ccf9b66dc"/>
    <ds:schemaRef ds:uri="2751f564-46a6-4eb4-96e8-3cba9f3ad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D2AB5-EB98-4C5A-B57D-EDBB50F441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212AEA-5760-4A1E-8AB0-344A486F9E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UTL 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</dc:title>
  <dc:creator>LE HOANG ANH</dc:creator>
  <cp:lastModifiedBy>LE HOANG ANH</cp:lastModifiedBy>
  <cp:revision>1</cp:revision>
  <dcterms:created xsi:type="dcterms:W3CDTF">2020-05-09T20:27:33Z</dcterms:created>
  <dcterms:modified xsi:type="dcterms:W3CDTF">2020-05-09T23:24:51Z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0x010100B17A3C6D92C91B41B293FA7DFE91D044</vt:lpwstr>
  </property>
</Properties>
</file>