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06DA5-E5C1-4362-8B43-ABD6B7676460}" v="50" dt="2020-04-18T11:46:4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7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 Hoang Anh" userId="a60a4761-5df0-4235-9cb1-0d013b32589d" providerId="ADAL" clId="{AC506DA5-E5C1-4362-8B43-ABD6B7676460}"/>
    <pc:docChg chg="undo custSel addSld delSld modSld sldOrd">
      <pc:chgData name="Andrew Le Hoang Anh" userId="a60a4761-5df0-4235-9cb1-0d013b32589d" providerId="ADAL" clId="{AC506DA5-E5C1-4362-8B43-ABD6B7676460}" dt="2020-04-18T11:46:49.614" v="752" actId="478"/>
      <pc:docMkLst>
        <pc:docMk/>
      </pc:docMkLst>
      <pc:sldChg chg="addSp delSp modSp">
        <pc:chgData name="Andrew Le Hoang Anh" userId="a60a4761-5df0-4235-9cb1-0d013b32589d" providerId="ADAL" clId="{AC506DA5-E5C1-4362-8B43-ABD6B7676460}" dt="2020-04-18T11:42:25.959" v="741" actId="14100"/>
        <pc:sldMkLst>
          <pc:docMk/>
          <pc:sldMk cId="1555130328" sldId="256"/>
        </pc:sldMkLst>
        <pc:spChg chg="mod">
          <ac:chgData name="Andrew Le Hoang Anh" userId="a60a4761-5df0-4235-9cb1-0d013b32589d" providerId="ADAL" clId="{AC506DA5-E5C1-4362-8B43-ABD6B7676460}" dt="2020-04-18T10:48:23.665" v="184" actId="1076"/>
          <ac:spMkLst>
            <pc:docMk/>
            <pc:sldMk cId="1555130328" sldId="256"/>
            <ac:spMk id="20" creationId="{306E3651-7B65-49FC-B241-DAC253BA7C00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21" creationId="{5DF38BD7-27B7-4C34-AEFF-9275CA889757}"/>
          </ac:spMkLst>
        </pc:spChg>
        <pc:spChg chg="mod">
          <ac:chgData name="Andrew Le Hoang Anh" userId="a60a4761-5df0-4235-9cb1-0d013b32589d" providerId="ADAL" clId="{AC506DA5-E5C1-4362-8B43-ABD6B7676460}" dt="2020-04-18T10:48:25.047" v="185" actId="1076"/>
          <ac:spMkLst>
            <pc:docMk/>
            <pc:sldMk cId="1555130328" sldId="256"/>
            <ac:spMk id="22" creationId="{D28EE497-F5BF-4247-8353-6CCB746C08A8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25" creationId="{6801C320-9AD5-494F-973F-4E6AD24C0325}"/>
          </ac:spMkLst>
        </pc:spChg>
        <pc:spChg chg="del">
          <ac:chgData name="Andrew Le Hoang Anh" userId="a60a4761-5df0-4235-9cb1-0d013b32589d" providerId="ADAL" clId="{AC506DA5-E5C1-4362-8B43-ABD6B7676460}" dt="2020-04-18T10:43:33.272" v="95" actId="478"/>
          <ac:spMkLst>
            <pc:docMk/>
            <pc:sldMk cId="1555130328" sldId="256"/>
            <ac:spMk id="26" creationId="{739E3203-601B-4135-BD97-AF02A186736E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28" creationId="{EF8ACF55-89F6-4266-8E7D-19082E5384A6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29" creationId="{C7EF577D-1E7F-4958-9052-9B561D557057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31" creationId="{58C556E0-D212-411F-8DD5-BFED7959AA2A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32" creationId="{E835FDED-F869-4A8F-BE83-E3C7C65B6804}"/>
          </ac:spMkLst>
        </pc:spChg>
        <pc:spChg chg="del mod">
          <ac:chgData name="Andrew Le Hoang Anh" userId="a60a4761-5df0-4235-9cb1-0d013b32589d" providerId="ADAL" clId="{AC506DA5-E5C1-4362-8B43-ABD6B7676460}" dt="2020-04-18T10:44:14.410" v="98" actId="478"/>
          <ac:spMkLst>
            <pc:docMk/>
            <pc:sldMk cId="1555130328" sldId="256"/>
            <ac:spMk id="33" creationId="{0853D90D-F207-4290-B031-262E703EE7CE}"/>
          </ac:spMkLst>
        </pc:spChg>
        <pc:spChg chg="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34" creationId="{1BC8C73F-A639-4067-A0EA-BCBDA3EA4FF0}"/>
          </ac:spMkLst>
        </pc:spChg>
        <pc:spChg chg="del mod">
          <ac:chgData name="Andrew Le Hoang Anh" userId="a60a4761-5df0-4235-9cb1-0d013b32589d" providerId="ADAL" clId="{AC506DA5-E5C1-4362-8B43-ABD6B7676460}" dt="2020-04-18T10:46:33.521" v="150" actId="478"/>
          <ac:spMkLst>
            <pc:docMk/>
            <pc:sldMk cId="1555130328" sldId="256"/>
            <ac:spMk id="35" creationId="{55BC85F2-87D3-4585-B740-56F86D20E2D7}"/>
          </ac:spMkLst>
        </pc:spChg>
        <pc:spChg chg="mod">
          <ac:chgData name="Andrew Le Hoang Anh" userId="a60a4761-5df0-4235-9cb1-0d013b32589d" providerId="ADAL" clId="{AC506DA5-E5C1-4362-8B43-ABD6B7676460}" dt="2020-04-18T11:32:04.742" v="565" actId="20577"/>
          <ac:spMkLst>
            <pc:docMk/>
            <pc:sldMk cId="1555130328" sldId="256"/>
            <ac:spMk id="36" creationId="{385D0AB7-314C-440B-9235-19F750D24AC3}"/>
          </ac:spMkLst>
        </pc:spChg>
        <pc:spChg chg="add del mod">
          <ac:chgData name="Andrew Le Hoang Anh" userId="a60a4761-5df0-4235-9cb1-0d013b32589d" providerId="ADAL" clId="{AC506DA5-E5C1-4362-8B43-ABD6B7676460}" dt="2020-04-18T10:44:49.153" v="107" actId="478"/>
          <ac:spMkLst>
            <pc:docMk/>
            <pc:sldMk cId="1555130328" sldId="256"/>
            <ac:spMk id="37" creationId="{0EE5284A-9F46-4162-B13B-3DE03E3B4E92}"/>
          </ac:spMkLst>
        </pc:spChg>
        <pc:spChg chg="add del mod">
          <ac:chgData name="Andrew Le Hoang Anh" userId="a60a4761-5df0-4235-9cb1-0d013b32589d" providerId="ADAL" clId="{AC506DA5-E5C1-4362-8B43-ABD6B7676460}" dt="2020-04-18T10:44:51.816" v="108" actId="478"/>
          <ac:spMkLst>
            <pc:docMk/>
            <pc:sldMk cId="1555130328" sldId="256"/>
            <ac:spMk id="38" creationId="{3B70BBA6-6724-4D04-B344-9F8C64056ADA}"/>
          </ac:spMkLst>
        </pc:spChg>
        <pc:spChg chg="add del mod">
          <ac:chgData name="Andrew Le Hoang Anh" userId="a60a4761-5df0-4235-9cb1-0d013b32589d" providerId="ADAL" clId="{AC506DA5-E5C1-4362-8B43-ABD6B7676460}" dt="2020-04-18T10:44:47.187" v="106" actId="478"/>
          <ac:spMkLst>
            <pc:docMk/>
            <pc:sldMk cId="1555130328" sldId="256"/>
            <ac:spMk id="39" creationId="{3B23C91D-8A45-4F5C-A1A5-DCAE0AF42EDE}"/>
          </ac:spMkLst>
        </pc:spChg>
        <pc:spChg chg="add mod">
          <ac:chgData name="Andrew Le Hoang Anh" userId="a60a4761-5df0-4235-9cb1-0d013b32589d" providerId="ADAL" clId="{AC506DA5-E5C1-4362-8B43-ABD6B7676460}" dt="2020-04-18T10:57:18.962" v="257" actId="1076"/>
          <ac:spMkLst>
            <pc:docMk/>
            <pc:sldMk cId="1555130328" sldId="256"/>
            <ac:spMk id="45" creationId="{6C614718-4E57-4C4C-8451-2E82D3DA5A27}"/>
          </ac:spMkLst>
        </pc:spChg>
        <pc:spChg chg="add del mod">
          <ac:chgData name="Andrew Le Hoang Anh" userId="a60a4761-5df0-4235-9cb1-0d013b32589d" providerId="ADAL" clId="{AC506DA5-E5C1-4362-8B43-ABD6B7676460}" dt="2020-04-18T10:57:04.808" v="250" actId="478"/>
          <ac:spMkLst>
            <pc:docMk/>
            <pc:sldMk cId="1555130328" sldId="256"/>
            <ac:spMk id="49" creationId="{83ECE65E-FB03-4F5E-A916-3DB8CA296DB7}"/>
          </ac:spMkLst>
        </pc:spChg>
        <pc:spChg chg="add mod">
          <ac:chgData name="Andrew Le Hoang Anh" userId="a60a4761-5df0-4235-9cb1-0d013b32589d" providerId="ADAL" clId="{AC506DA5-E5C1-4362-8B43-ABD6B7676460}" dt="2020-04-18T10:57:20.883" v="258" actId="1076"/>
          <ac:spMkLst>
            <pc:docMk/>
            <pc:sldMk cId="1555130328" sldId="256"/>
            <ac:spMk id="53" creationId="{509489CF-23BE-4646-88C9-8227774E0117}"/>
          </ac:spMkLst>
        </pc:spChg>
        <pc:spChg chg="add mod">
          <ac:chgData name="Andrew Le Hoang Anh" userId="a60a4761-5df0-4235-9cb1-0d013b32589d" providerId="ADAL" clId="{AC506DA5-E5C1-4362-8B43-ABD6B7676460}" dt="2020-04-18T10:48:41.934" v="189" actId="1076"/>
          <ac:spMkLst>
            <pc:docMk/>
            <pc:sldMk cId="1555130328" sldId="256"/>
            <ac:spMk id="62" creationId="{369CEFBC-14F7-463B-8DC8-AE7C0E52F72D}"/>
          </ac:spMkLst>
        </pc:spChg>
        <pc:spChg chg="add mod">
          <ac:chgData name="Andrew Le Hoang Anh" userId="a60a4761-5df0-4235-9cb1-0d013b32589d" providerId="ADAL" clId="{AC506DA5-E5C1-4362-8B43-ABD6B7676460}" dt="2020-04-18T10:49:45.271" v="212" actId="13822"/>
          <ac:spMkLst>
            <pc:docMk/>
            <pc:sldMk cId="1555130328" sldId="256"/>
            <ac:spMk id="92" creationId="{38C186C5-2CCA-4D82-BAA4-5346E84720BD}"/>
          </ac:spMkLst>
        </pc:spChg>
        <pc:spChg chg="add mod">
          <ac:chgData name="Andrew Le Hoang Anh" userId="a60a4761-5df0-4235-9cb1-0d013b32589d" providerId="ADAL" clId="{AC506DA5-E5C1-4362-8B43-ABD6B7676460}" dt="2020-04-18T11:42:25.959" v="741" actId="14100"/>
          <ac:spMkLst>
            <pc:docMk/>
            <pc:sldMk cId="1555130328" sldId="256"/>
            <ac:spMk id="95" creationId="{5F5B7B9C-D984-4226-812C-D5BDDC311908}"/>
          </ac:spMkLst>
        </pc:spChg>
        <pc:spChg chg="add del mod ord">
          <ac:chgData name="Andrew Le Hoang Anh" userId="a60a4761-5df0-4235-9cb1-0d013b32589d" providerId="ADAL" clId="{AC506DA5-E5C1-4362-8B43-ABD6B7676460}" dt="2020-04-18T11:04:26.317" v="330" actId="14100"/>
          <ac:spMkLst>
            <pc:docMk/>
            <pc:sldMk cId="1555130328" sldId="256"/>
            <ac:spMk id="96" creationId="{07144BF5-941E-422E-A0BF-38447879E990}"/>
          </ac:spMkLst>
        </pc:spChg>
        <pc:spChg chg="add mod">
          <ac:chgData name="Andrew Le Hoang Anh" userId="a60a4761-5df0-4235-9cb1-0d013b32589d" providerId="ADAL" clId="{AC506DA5-E5C1-4362-8B43-ABD6B7676460}" dt="2020-04-18T10:56:38.341" v="248" actId="14100"/>
          <ac:spMkLst>
            <pc:docMk/>
            <pc:sldMk cId="1555130328" sldId="256"/>
            <ac:spMk id="97" creationId="{45EC99CD-DDB6-42F9-A978-CC2DE7F4C93C}"/>
          </ac:spMkLst>
        </pc:spChg>
        <pc:spChg chg="add mod ord">
          <ac:chgData name="Andrew Le Hoang Anh" userId="a60a4761-5df0-4235-9cb1-0d013b32589d" providerId="ADAL" clId="{AC506DA5-E5C1-4362-8B43-ABD6B7676460}" dt="2020-04-18T11:04:29.581" v="331" actId="14100"/>
          <ac:spMkLst>
            <pc:docMk/>
            <pc:sldMk cId="1555130328" sldId="256"/>
            <ac:spMk id="112" creationId="{0414D509-E126-4429-978D-20EBAFDDC4C5}"/>
          </ac:spMkLst>
        </pc:spChg>
        <pc:spChg chg="add mod">
          <ac:chgData name="Andrew Le Hoang Anh" userId="a60a4761-5df0-4235-9cb1-0d013b32589d" providerId="ADAL" clId="{AC506DA5-E5C1-4362-8B43-ABD6B7676460}" dt="2020-04-18T11:04:32.706" v="332" actId="1076"/>
          <ac:spMkLst>
            <pc:docMk/>
            <pc:sldMk cId="1555130328" sldId="256"/>
            <ac:spMk id="113" creationId="{AFD44C39-6D95-4C09-A15B-C8C975E62ED1}"/>
          </ac:spMkLst>
        </pc:spChg>
        <pc:cxnChg chg="mod">
          <ac:chgData name="Andrew Le Hoang Anh" userId="a60a4761-5df0-4235-9cb1-0d013b32589d" providerId="ADAL" clId="{AC506DA5-E5C1-4362-8B43-ABD6B7676460}" dt="2020-04-18T10:48:25.047" v="185" actId="1076"/>
          <ac:cxnSpMkLst>
            <pc:docMk/>
            <pc:sldMk cId="1555130328" sldId="256"/>
            <ac:cxnSpMk id="23" creationId="{3AB0A46D-2017-4E9F-99E7-41144AF6EF47}"/>
          </ac:cxnSpMkLst>
        </pc:cxnChg>
        <pc:cxnChg chg="mod">
          <ac:chgData name="Andrew Le Hoang Anh" userId="a60a4761-5df0-4235-9cb1-0d013b32589d" providerId="ADAL" clId="{AC506DA5-E5C1-4362-8B43-ABD6B7676460}" dt="2020-04-18T10:57:18.962" v="257" actId="1076"/>
          <ac:cxnSpMkLst>
            <pc:docMk/>
            <pc:sldMk cId="1555130328" sldId="256"/>
            <ac:cxnSpMk id="24" creationId="{4ABC7341-6CEF-4E47-BD88-D32D123633DE}"/>
          </ac:cxnSpMkLst>
        </pc:cxnChg>
        <pc:cxnChg chg="del mod">
          <ac:chgData name="Andrew Le Hoang Anh" userId="a60a4761-5df0-4235-9cb1-0d013b32589d" providerId="ADAL" clId="{AC506DA5-E5C1-4362-8B43-ABD6B7676460}" dt="2020-04-18T10:44:47.187" v="106" actId="478"/>
          <ac:cxnSpMkLst>
            <pc:docMk/>
            <pc:sldMk cId="1555130328" sldId="256"/>
            <ac:cxnSpMk id="27" creationId="{67624948-1B56-4D81-A645-009B8BB61DEB}"/>
          </ac:cxnSpMkLst>
        </pc:cxnChg>
        <pc:cxnChg chg="del mod">
          <ac:chgData name="Andrew Le Hoang Anh" userId="a60a4761-5df0-4235-9cb1-0d013b32589d" providerId="ADAL" clId="{AC506DA5-E5C1-4362-8B43-ABD6B7676460}" dt="2020-04-18T10:44:47.187" v="106" actId="478"/>
          <ac:cxnSpMkLst>
            <pc:docMk/>
            <pc:sldMk cId="1555130328" sldId="256"/>
            <ac:cxnSpMk id="30" creationId="{71A1B82B-A38F-4247-A0A7-3CB7AB7B5D57}"/>
          </ac:cxnSpMkLst>
        </pc:cxnChg>
        <pc:cxnChg chg="add del mod">
          <ac:chgData name="Andrew Le Hoang Anh" userId="a60a4761-5df0-4235-9cb1-0d013b32589d" providerId="ADAL" clId="{AC506DA5-E5C1-4362-8B43-ABD6B7676460}" dt="2020-04-18T10:57:08.995" v="253" actId="478"/>
          <ac:cxnSpMkLst>
            <pc:docMk/>
            <pc:sldMk cId="1555130328" sldId="256"/>
            <ac:cxnSpMk id="50" creationId="{E9B42F6E-60D4-47DB-9B6F-EC7183131C78}"/>
          </ac:cxnSpMkLst>
        </pc:cxnChg>
        <pc:cxnChg chg="add del mod">
          <ac:chgData name="Andrew Le Hoang Anh" userId="a60a4761-5df0-4235-9cb1-0d013b32589d" providerId="ADAL" clId="{AC506DA5-E5C1-4362-8B43-ABD6B7676460}" dt="2020-04-18T10:47:28.457" v="171" actId="478"/>
          <ac:cxnSpMkLst>
            <pc:docMk/>
            <pc:sldMk cId="1555130328" sldId="256"/>
            <ac:cxnSpMk id="54" creationId="{B2940AE7-3E84-441A-A691-52E43970C07E}"/>
          </ac:cxnSpMkLst>
        </pc:cxnChg>
        <pc:cxnChg chg="add mod">
          <ac:chgData name="Andrew Le Hoang Anh" userId="a60a4761-5df0-4235-9cb1-0d013b32589d" providerId="ADAL" clId="{AC506DA5-E5C1-4362-8B43-ABD6B7676460}" dt="2020-04-18T10:57:20.883" v="258" actId="1076"/>
          <ac:cxnSpMkLst>
            <pc:docMk/>
            <pc:sldMk cId="1555130328" sldId="256"/>
            <ac:cxnSpMk id="55" creationId="{DE31E126-F2E0-4753-B96D-9CEBFAE4BCA6}"/>
          </ac:cxnSpMkLst>
        </pc:cxnChg>
        <pc:cxnChg chg="add del mod">
          <ac:chgData name="Andrew Le Hoang Anh" userId="a60a4761-5df0-4235-9cb1-0d013b32589d" providerId="ADAL" clId="{AC506DA5-E5C1-4362-8B43-ABD6B7676460}" dt="2020-04-18T10:47:28.457" v="171" actId="478"/>
          <ac:cxnSpMkLst>
            <pc:docMk/>
            <pc:sldMk cId="1555130328" sldId="256"/>
            <ac:cxnSpMk id="58" creationId="{D9233AE3-14D2-49E5-8464-2930942FF20B}"/>
          </ac:cxnSpMkLst>
        </pc:cxnChg>
        <pc:cxnChg chg="add del mod">
          <ac:chgData name="Andrew Le Hoang Anh" userId="a60a4761-5df0-4235-9cb1-0d013b32589d" providerId="ADAL" clId="{AC506DA5-E5C1-4362-8B43-ABD6B7676460}" dt="2020-04-18T10:47:28.457" v="171" actId="478"/>
          <ac:cxnSpMkLst>
            <pc:docMk/>
            <pc:sldMk cId="1555130328" sldId="256"/>
            <ac:cxnSpMk id="59" creationId="{F288BDBD-AFB5-4B44-BB08-9F772FFC69CC}"/>
          </ac:cxnSpMkLst>
        </pc:cxnChg>
        <pc:cxnChg chg="add del mod">
          <ac:chgData name="Andrew Le Hoang Anh" userId="a60a4761-5df0-4235-9cb1-0d013b32589d" providerId="ADAL" clId="{AC506DA5-E5C1-4362-8B43-ABD6B7676460}" dt="2020-04-18T10:47:28.457" v="171" actId="478"/>
          <ac:cxnSpMkLst>
            <pc:docMk/>
            <pc:sldMk cId="1555130328" sldId="256"/>
            <ac:cxnSpMk id="60" creationId="{5CD6A1EC-B89C-4FD8-8DA2-3E6AE23506D9}"/>
          </ac:cxnSpMkLst>
        </pc:cxnChg>
        <pc:cxnChg chg="add mod">
          <ac:chgData name="Andrew Le Hoang Anh" userId="a60a4761-5df0-4235-9cb1-0d013b32589d" providerId="ADAL" clId="{AC506DA5-E5C1-4362-8B43-ABD6B7676460}" dt="2020-04-18T10:49:00.207" v="193" actId="14100"/>
          <ac:cxnSpMkLst>
            <pc:docMk/>
            <pc:sldMk cId="1555130328" sldId="256"/>
            <ac:cxnSpMk id="89" creationId="{999A6142-ABA4-48B0-9F52-3D0115E118CF}"/>
          </ac:cxnSpMkLst>
        </pc:cxnChg>
        <pc:cxnChg chg="add del mod">
          <ac:chgData name="Andrew Le Hoang Anh" userId="a60a4761-5df0-4235-9cb1-0d013b32589d" providerId="ADAL" clId="{AC506DA5-E5C1-4362-8B43-ABD6B7676460}" dt="2020-04-18T10:53:44.413" v="214" actId="11529"/>
          <ac:cxnSpMkLst>
            <pc:docMk/>
            <pc:sldMk cId="1555130328" sldId="256"/>
            <ac:cxnSpMk id="94" creationId="{FCFBAFCE-6EB1-4070-91F8-2E28715A7B8A}"/>
          </ac:cxnSpMkLst>
        </pc:cxnChg>
        <pc:cxnChg chg="add mod">
          <ac:chgData name="Andrew Le Hoang Anh" userId="a60a4761-5df0-4235-9cb1-0d013b32589d" providerId="ADAL" clId="{AC506DA5-E5C1-4362-8B43-ABD6B7676460}" dt="2020-04-18T11:42:21.123" v="740" actId="14100"/>
          <ac:cxnSpMkLst>
            <pc:docMk/>
            <pc:sldMk cId="1555130328" sldId="256"/>
            <ac:cxnSpMk id="105" creationId="{4B3430A8-59F7-4273-9BBB-2ADCAAC50D99}"/>
          </ac:cxnSpMkLst>
        </pc:cxnChg>
        <pc:cxnChg chg="add mod">
          <ac:chgData name="Andrew Le Hoang Anh" userId="a60a4761-5df0-4235-9cb1-0d013b32589d" providerId="ADAL" clId="{AC506DA5-E5C1-4362-8B43-ABD6B7676460}" dt="2020-04-18T11:42:13.616" v="738" actId="14100"/>
          <ac:cxnSpMkLst>
            <pc:docMk/>
            <pc:sldMk cId="1555130328" sldId="256"/>
            <ac:cxnSpMk id="109" creationId="{FD8412E7-9E5D-4CB8-83A7-4716DC92E0EE}"/>
          </ac:cxnSpMkLst>
        </pc:cxnChg>
      </pc:sldChg>
      <pc:sldChg chg="del ord">
        <pc:chgData name="Andrew Le Hoang Anh" userId="a60a4761-5df0-4235-9cb1-0d013b32589d" providerId="ADAL" clId="{AC506DA5-E5C1-4362-8B43-ABD6B7676460}" dt="2020-04-18T11:45:40.189" v="748" actId="47"/>
        <pc:sldMkLst>
          <pc:docMk/>
          <pc:sldMk cId="3544069662" sldId="258"/>
        </pc:sldMkLst>
      </pc:sldChg>
      <pc:sldChg chg="del">
        <pc:chgData name="Andrew Le Hoang Anh" userId="a60a4761-5df0-4235-9cb1-0d013b32589d" providerId="ADAL" clId="{AC506DA5-E5C1-4362-8B43-ABD6B7676460}" dt="2020-04-18T11:46:36.058" v="749" actId="47"/>
        <pc:sldMkLst>
          <pc:docMk/>
          <pc:sldMk cId="1247342440" sldId="259"/>
        </pc:sldMkLst>
      </pc:sldChg>
      <pc:sldChg chg="addSp delSp modSp add">
        <pc:chgData name="Andrew Le Hoang Anh" userId="a60a4761-5df0-4235-9cb1-0d013b32589d" providerId="ADAL" clId="{AC506DA5-E5C1-4362-8B43-ABD6B7676460}" dt="2020-04-18T11:46:49.614" v="752" actId="478"/>
        <pc:sldMkLst>
          <pc:docMk/>
          <pc:sldMk cId="3170739650" sldId="260"/>
        </pc:sldMkLst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20" creationId="{306E3651-7B65-49FC-B241-DAC253BA7C00}"/>
          </ac:spMkLst>
        </pc:spChg>
        <pc:spChg chg="mod">
          <ac:chgData name="Andrew Le Hoang Anh" userId="a60a4761-5df0-4235-9cb1-0d013b32589d" providerId="ADAL" clId="{AC506DA5-E5C1-4362-8B43-ABD6B7676460}" dt="2020-04-18T11:37:47.102" v="624" actId="1076"/>
          <ac:spMkLst>
            <pc:docMk/>
            <pc:sldMk cId="3170739650" sldId="260"/>
            <ac:spMk id="21" creationId="{5DF38BD7-27B7-4C34-AEFF-9275CA889757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22" creationId="{D28EE497-F5BF-4247-8353-6CCB746C08A8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25" creationId="{6801C320-9AD5-494F-973F-4E6AD24C0325}"/>
          </ac:spMkLst>
        </pc:spChg>
        <pc:spChg chg="add del mod">
          <ac:chgData name="Andrew Le Hoang Anh" userId="a60a4761-5df0-4235-9cb1-0d013b32589d" providerId="ADAL" clId="{AC506DA5-E5C1-4362-8B43-ABD6B7676460}" dt="2020-04-18T11:46:49.614" v="752" actId="478"/>
          <ac:spMkLst>
            <pc:docMk/>
            <pc:sldMk cId="3170739650" sldId="260"/>
            <ac:spMk id="26" creationId="{3CB24741-5895-42D1-B112-84F76B378778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28" creationId="{EF8ACF55-89F6-4266-8E7D-19082E5384A6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29" creationId="{C7EF577D-1E7F-4958-9052-9B561D557057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31" creationId="{58C556E0-D212-411F-8DD5-BFED7959AA2A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32" creationId="{E835FDED-F869-4A8F-BE83-E3C7C65B6804}"/>
          </ac:spMkLst>
        </pc:spChg>
        <pc:spChg chg="mod">
          <ac:chgData name="Andrew Le Hoang Anh" userId="a60a4761-5df0-4235-9cb1-0d013b32589d" providerId="ADAL" clId="{AC506DA5-E5C1-4362-8B43-ABD6B7676460}" dt="2020-04-18T11:35:33.543" v="574" actId="1076"/>
          <ac:spMkLst>
            <pc:docMk/>
            <pc:sldMk cId="3170739650" sldId="260"/>
            <ac:spMk id="34" creationId="{1BC8C73F-A639-4067-A0EA-BCBDA3EA4FF0}"/>
          </ac:spMkLst>
        </pc:spChg>
        <pc:spChg chg="del">
          <ac:chgData name="Andrew Le Hoang Anh" userId="a60a4761-5df0-4235-9cb1-0d013b32589d" providerId="ADAL" clId="{AC506DA5-E5C1-4362-8B43-ABD6B7676460}" dt="2020-04-18T11:35:24.436" v="571" actId="478"/>
          <ac:spMkLst>
            <pc:docMk/>
            <pc:sldMk cId="3170739650" sldId="260"/>
            <ac:spMk id="35" creationId="{55BC85F2-87D3-4585-B740-56F86D20E2D7}"/>
          </ac:spMkLst>
        </pc:spChg>
        <pc:spChg chg="mod">
          <ac:chgData name="Andrew Le Hoang Anh" userId="a60a4761-5df0-4235-9cb1-0d013b32589d" providerId="ADAL" clId="{AC506DA5-E5C1-4362-8B43-ABD6B7676460}" dt="2020-04-18T11:34:57.557" v="569" actId="6549"/>
          <ac:spMkLst>
            <pc:docMk/>
            <pc:sldMk cId="3170739650" sldId="260"/>
            <ac:spMk id="36" creationId="{385D0AB7-314C-440B-9235-19F750D24AC3}"/>
          </ac:spMkLst>
        </pc:spChg>
        <pc:spChg chg="mod">
          <ac:chgData name="Andrew Le Hoang Anh" userId="a60a4761-5df0-4235-9cb1-0d013b32589d" providerId="ADAL" clId="{AC506DA5-E5C1-4362-8B43-ABD6B7676460}" dt="2020-04-18T11:37:49.290" v="625" actId="14100"/>
          <ac:spMkLst>
            <pc:docMk/>
            <pc:sldMk cId="3170739650" sldId="260"/>
            <ac:spMk id="37" creationId="{0EE5284A-9F46-4162-B13B-3DE03E3B4E92}"/>
          </ac:spMkLst>
        </pc:spChg>
        <pc:spChg chg="mod">
          <ac:chgData name="Andrew Le Hoang Anh" userId="a60a4761-5df0-4235-9cb1-0d013b32589d" providerId="ADAL" clId="{AC506DA5-E5C1-4362-8B43-ABD6B7676460}" dt="2020-04-18T11:37:43.341" v="623"/>
          <ac:spMkLst>
            <pc:docMk/>
            <pc:sldMk cId="3170739650" sldId="260"/>
            <ac:spMk id="38" creationId="{3B70BBA6-6724-4D04-B344-9F8C64056ADA}"/>
          </ac:spMkLst>
        </pc:spChg>
        <pc:spChg chg="mod">
          <ac:chgData name="Andrew Le Hoang Anh" userId="a60a4761-5df0-4235-9cb1-0d013b32589d" providerId="ADAL" clId="{AC506DA5-E5C1-4362-8B43-ABD6B7676460}" dt="2020-04-18T11:37:55.014" v="628" actId="1076"/>
          <ac:spMkLst>
            <pc:docMk/>
            <pc:sldMk cId="3170739650" sldId="260"/>
            <ac:spMk id="39" creationId="{3B23C91D-8A45-4F5C-A1A5-DCAE0AF42EDE}"/>
          </ac:spMkLst>
        </pc:spChg>
        <pc:cxnChg chg="mod">
          <ac:chgData name="Andrew Le Hoang Anh" userId="a60a4761-5df0-4235-9cb1-0d013b32589d" providerId="ADAL" clId="{AC506DA5-E5C1-4362-8B43-ABD6B7676460}" dt="2020-04-18T11:35:33.543" v="574" actId="1076"/>
          <ac:cxnSpMkLst>
            <pc:docMk/>
            <pc:sldMk cId="3170739650" sldId="260"/>
            <ac:cxnSpMk id="23" creationId="{3AB0A46D-2017-4E9F-99E7-41144AF6EF47}"/>
          </ac:cxnSpMkLst>
        </pc:cxnChg>
        <pc:cxnChg chg="mod">
          <ac:chgData name="Andrew Le Hoang Anh" userId="a60a4761-5df0-4235-9cb1-0d013b32589d" providerId="ADAL" clId="{AC506DA5-E5C1-4362-8B43-ABD6B7676460}" dt="2020-04-18T11:35:33.543" v="574" actId="1076"/>
          <ac:cxnSpMkLst>
            <pc:docMk/>
            <pc:sldMk cId="3170739650" sldId="260"/>
            <ac:cxnSpMk id="24" creationId="{4ABC7341-6CEF-4E47-BD88-D32D123633DE}"/>
          </ac:cxnSpMkLst>
        </pc:cxnChg>
        <pc:cxnChg chg="mod">
          <ac:chgData name="Andrew Le Hoang Anh" userId="a60a4761-5df0-4235-9cb1-0d013b32589d" providerId="ADAL" clId="{AC506DA5-E5C1-4362-8B43-ABD6B7676460}" dt="2020-04-18T11:35:33.543" v="574" actId="1076"/>
          <ac:cxnSpMkLst>
            <pc:docMk/>
            <pc:sldMk cId="3170739650" sldId="260"/>
            <ac:cxnSpMk id="27" creationId="{67624948-1B56-4D81-A645-009B8BB61DEB}"/>
          </ac:cxnSpMkLst>
        </pc:cxnChg>
        <pc:cxnChg chg="mod">
          <ac:chgData name="Andrew Le Hoang Anh" userId="a60a4761-5df0-4235-9cb1-0d013b32589d" providerId="ADAL" clId="{AC506DA5-E5C1-4362-8B43-ABD6B7676460}" dt="2020-04-18T11:35:33.543" v="574" actId="1076"/>
          <ac:cxnSpMkLst>
            <pc:docMk/>
            <pc:sldMk cId="3170739650" sldId="260"/>
            <ac:cxnSpMk id="30" creationId="{71A1B82B-A38F-4247-A0A7-3CB7AB7B5D57}"/>
          </ac:cxnSpMkLst>
        </pc:cxnChg>
      </pc:sldChg>
      <pc:sldChg chg="addSp modSp add">
        <pc:chgData name="Andrew Le Hoang Anh" userId="a60a4761-5df0-4235-9cb1-0d013b32589d" providerId="ADAL" clId="{AC506DA5-E5C1-4362-8B43-ABD6B7676460}" dt="2020-04-18T11:42:01.542" v="737" actId="14100"/>
        <pc:sldMkLst>
          <pc:docMk/>
          <pc:sldMk cId="3639917899" sldId="261"/>
        </pc:sldMkLst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18" creationId="{C7C769AD-3CA9-4ABE-AE41-38A4EBE140F7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19" creationId="{9C27FC5A-E7BE-46F9-B80C-45DE82C345EF}"/>
          </ac:spMkLst>
        </pc:spChg>
        <pc:spChg chg="mod">
          <ac:chgData name="Andrew Le Hoang Anh" userId="a60a4761-5df0-4235-9cb1-0d013b32589d" providerId="ADAL" clId="{AC506DA5-E5C1-4362-8B43-ABD6B7676460}" dt="2020-04-18T11:24:18.559" v="445" actId="1076"/>
          <ac:spMkLst>
            <pc:docMk/>
            <pc:sldMk cId="3639917899" sldId="261"/>
            <ac:spMk id="20" creationId="{306E3651-7B65-49FC-B241-DAC253BA7C00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21" creationId="{3FF32E7B-9246-40F7-B100-6CC281DF0CB4}"/>
          </ac:spMkLst>
        </pc:spChg>
        <pc:spChg chg="mod">
          <ac:chgData name="Andrew Le Hoang Anh" userId="a60a4761-5df0-4235-9cb1-0d013b32589d" providerId="ADAL" clId="{AC506DA5-E5C1-4362-8B43-ABD6B7676460}" dt="2020-04-18T11:24:18.559" v="445" actId="1076"/>
          <ac:spMkLst>
            <pc:docMk/>
            <pc:sldMk cId="3639917899" sldId="261"/>
            <ac:spMk id="22" creationId="{D28EE497-F5BF-4247-8353-6CCB746C08A8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27" creationId="{969A013E-B5BA-4C2E-9AC6-AB9F462DD9CC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28" creationId="{8113B3AC-D3ED-4EF1-9511-FFB6002940C1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29" creationId="{0CB1B6EF-39FE-4C9A-AA89-E0F43E6FD270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31" creationId="{A21B3266-1F89-4D47-9103-9C8C1A7E679B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33" creationId="{B57B1CBE-6D4D-4717-A829-0BF25B1B9D39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34" creationId="{152ECEE0-DA3F-478C-B2DB-FDE91E162CB2}"/>
          </ac:spMkLst>
        </pc:spChg>
        <pc:spChg chg="add mod">
          <ac:chgData name="Andrew Le Hoang Anh" userId="a60a4761-5df0-4235-9cb1-0d013b32589d" providerId="ADAL" clId="{AC506DA5-E5C1-4362-8B43-ABD6B7676460}" dt="2020-04-18T10:59:28.838" v="269" actId="571"/>
          <ac:spMkLst>
            <pc:docMk/>
            <pc:sldMk cId="3639917899" sldId="261"/>
            <ac:spMk id="35" creationId="{E3DEF546-9CE7-4230-B80C-4803F264AC38}"/>
          </ac:spMkLst>
        </pc:spChg>
        <pc:spChg chg="mod">
          <ac:chgData name="Andrew Le Hoang Anh" userId="a60a4761-5df0-4235-9cb1-0d013b32589d" providerId="ADAL" clId="{AC506DA5-E5C1-4362-8B43-ABD6B7676460}" dt="2020-04-18T11:32:07.635" v="566" actId="20577"/>
          <ac:spMkLst>
            <pc:docMk/>
            <pc:sldMk cId="3639917899" sldId="261"/>
            <ac:spMk id="36" creationId="{385D0AB7-314C-440B-9235-19F750D24AC3}"/>
          </ac:spMkLst>
        </pc:spChg>
        <pc:spChg chg="mod">
          <ac:chgData name="Andrew Le Hoang Anh" userId="a60a4761-5df0-4235-9cb1-0d013b32589d" providerId="ADAL" clId="{AC506DA5-E5C1-4362-8B43-ABD6B7676460}" dt="2020-04-18T11:24:18.559" v="445" actId="1076"/>
          <ac:spMkLst>
            <pc:docMk/>
            <pc:sldMk cId="3639917899" sldId="261"/>
            <ac:spMk id="45" creationId="{6C614718-4E57-4C4C-8451-2E82D3DA5A27}"/>
          </ac:spMkLst>
        </pc:spChg>
        <pc:spChg chg="add mod ord">
          <ac:chgData name="Andrew Le Hoang Anh" userId="a60a4761-5df0-4235-9cb1-0d013b32589d" providerId="ADAL" clId="{AC506DA5-E5C1-4362-8B43-ABD6B7676460}" dt="2020-04-18T11:29:25.718" v="509" actId="14100"/>
          <ac:spMkLst>
            <pc:docMk/>
            <pc:sldMk cId="3639917899" sldId="261"/>
            <ac:spMk id="51" creationId="{41247FF1-B146-4979-9CD7-1F39E778D26F}"/>
          </ac:spMkLst>
        </pc:spChg>
        <pc:spChg chg="add mod">
          <ac:chgData name="Andrew Le Hoang Anh" userId="a60a4761-5df0-4235-9cb1-0d013b32589d" providerId="ADAL" clId="{AC506DA5-E5C1-4362-8B43-ABD6B7676460}" dt="2020-04-18T11:19:31.439" v="365" actId="1076"/>
          <ac:spMkLst>
            <pc:docMk/>
            <pc:sldMk cId="3639917899" sldId="261"/>
            <ac:spMk id="52" creationId="{D827FF44-8C06-4D62-986E-060DDC553CB7}"/>
          </ac:spMkLst>
        </pc:spChg>
        <pc:spChg chg="mod">
          <ac:chgData name="Andrew Le Hoang Anh" userId="a60a4761-5df0-4235-9cb1-0d013b32589d" providerId="ADAL" clId="{AC506DA5-E5C1-4362-8B43-ABD6B7676460}" dt="2020-04-18T11:24:18.559" v="445" actId="1076"/>
          <ac:spMkLst>
            <pc:docMk/>
            <pc:sldMk cId="3639917899" sldId="261"/>
            <ac:spMk id="53" creationId="{509489CF-23BE-4646-88C9-8227774E0117}"/>
          </ac:spMkLst>
        </pc:spChg>
        <pc:spChg chg="add mod">
          <ac:chgData name="Andrew Le Hoang Anh" userId="a60a4761-5df0-4235-9cb1-0d013b32589d" providerId="ADAL" clId="{AC506DA5-E5C1-4362-8B43-ABD6B7676460}" dt="2020-04-18T11:29:37.225" v="516" actId="20577"/>
          <ac:spMkLst>
            <pc:docMk/>
            <pc:sldMk cId="3639917899" sldId="261"/>
            <ac:spMk id="54" creationId="{61D8A810-FC62-4F39-8B98-2C886A31B20B}"/>
          </ac:spMkLst>
        </pc:spChg>
        <pc:spChg chg="add mod ord">
          <ac:chgData name="Andrew Le Hoang Anh" userId="a60a4761-5df0-4235-9cb1-0d013b32589d" providerId="ADAL" clId="{AC506DA5-E5C1-4362-8B43-ABD6B7676460}" dt="2020-04-18T11:29:29.043" v="510" actId="14100"/>
          <ac:spMkLst>
            <pc:docMk/>
            <pc:sldMk cId="3639917899" sldId="261"/>
            <ac:spMk id="57" creationId="{7C569BD0-5E0A-43A4-B489-BCE7F580712B}"/>
          </ac:spMkLst>
        </pc:spChg>
        <pc:spChg chg="add mod">
          <ac:chgData name="Andrew Le Hoang Anh" userId="a60a4761-5df0-4235-9cb1-0d013b32589d" providerId="ADAL" clId="{AC506DA5-E5C1-4362-8B43-ABD6B7676460}" dt="2020-04-18T11:05:00.347" v="339" actId="1076"/>
          <ac:spMkLst>
            <pc:docMk/>
            <pc:sldMk cId="3639917899" sldId="261"/>
            <ac:spMk id="58" creationId="{7442B23D-ECB2-4DBA-B6AA-8AC25D2964A0}"/>
          </ac:spMkLst>
        </pc:spChg>
        <pc:spChg chg="add mod">
          <ac:chgData name="Andrew Le Hoang Anh" userId="a60a4761-5df0-4235-9cb1-0d013b32589d" providerId="ADAL" clId="{AC506DA5-E5C1-4362-8B43-ABD6B7676460}" dt="2020-04-18T11:05:11.251" v="341"/>
          <ac:spMkLst>
            <pc:docMk/>
            <pc:sldMk cId="3639917899" sldId="261"/>
            <ac:spMk id="59" creationId="{43F027AD-3960-4314-87A8-C79316CC9540}"/>
          </ac:spMkLst>
        </pc:spChg>
        <pc:spChg chg="add mod">
          <ac:chgData name="Andrew Le Hoang Anh" userId="a60a4761-5df0-4235-9cb1-0d013b32589d" providerId="ADAL" clId="{AC506DA5-E5C1-4362-8B43-ABD6B7676460}" dt="2020-04-18T11:27:12.750" v="500" actId="1076"/>
          <ac:spMkLst>
            <pc:docMk/>
            <pc:sldMk cId="3639917899" sldId="261"/>
            <ac:spMk id="60" creationId="{63741541-C5AB-49FF-AA0E-A7C595DA308F}"/>
          </ac:spMkLst>
        </pc:spChg>
        <pc:spChg chg="mod">
          <ac:chgData name="Andrew Le Hoang Anh" userId="a60a4761-5df0-4235-9cb1-0d013b32589d" providerId="ADAL" clId="{AC506DA5-E5C1-4362-8B43-ABD6B7676460}" dt="2020-04-18T11:28:04.250" v="503" actId="1076"/>
          <ac:spMkLst>
            <pc:docMk/>
            <pc:sldMk cId="3639917899" sldId="261"/>
            <ac:spMk id="62" creationId="{369CEFBC-14F7-463B-8DC8-AE7C0E52F72D}"/>
          </ac:spMkLst>
        </pc:spChg>
        <pc:spChg chg="add mod">
          <ac:chgData name="Andrew Le Hoang Anh" userId="a60a4761-5df0-4235-9cb1-0d013b32589d" providerId="ADAL" clId="{AC506DA5-E5C1-4362-8B43-ABD6B7676460}" dt="2020-04-18T11:23:54.923" v="441" actId="1076"/>
          <ac:spMkLst>
            <pc:docMk/>
            <pc:sldMk cId="3639917899" sldId="261"/>
            <ac:spMk id="71" creationId="{3CA77EC2-E4CA-4489-A08F-3942A8E84026}"/>
          </ac:spMkLst>
        </pc:spChg>
        <pc:spChg chg="add mod">
          <ac:chgData name="Andrew Le Hoang Anh" userId="a60a4761-5df0-4235-9cb1-0d013b32589d" providerId="ADAL" clId="{AC506DA5-E5C1-4362-8B43-ABD6B7676460}" dt="2020-04-18T11:29:49.298" v="518" actId="1076"/>
          <ac:spMkLst>
            <pc:docMk/>
            <pc:sldMk cId="3639917899" sldId="261"/>
            <ac:spMk id="90" creationId="{32EB514D-1719-444F-BCCE-32AAB39ADDA4}"/>
          </ac:spMkLst>
        </pc:spChg>
        <pc:spChg chg="add mod">
          <ac:chgData name="Andrew Le Hoang Anh" userId="a60a4761-5df0-4235-9cb1-0d013b32589d" providerId="ADAL" clId="{AC506DA5-E5C1-4362-8B43-ABD6B7676460}" dt="2020-04-18T11:26:48.020" v="487" actId="20577"/>
          <ac:spMkLst>
            <pc:docMk/>
            <pc:sldMk cId="3639917899" sldId="261"/>
            <ac:spMk id="91" creationId="{42432F5C-669E-45DC-86BD-73E1BF08453A}"/>
          </ac:spMkLst>
        </pc:spChg>
        <pc:spChg chg="mod">
          <ac:chgData name="Andrew Le Hoang Anh" userId="a60a4761-5df0-4235-9cb1-0d013b32589d" providerId="ADAL" clId="{AC506DA5-E5C1-4362-8B43-ABD6B7676460}" dt="2020-04-18T11:29:46.644" v="517" actId="1076"/>
          <ac:spMkLst>
            <pc:docMk/>
            <pc:sldMk cId="3639917899" sldId="261"/>
            <ac:spMk id="92" creationId="{38C186C5-2CCA-4D82-BAA4-5346E84720BD}"/>
          </ac:spMkLst>
        </pc:spChg>
        <pc:spChg chg="mod">
          <ac:chgData name="Andrew Le Hoang Anh" userId="a60a4761-5df0-4235-9cb1-0d013b32589d" providerId="ADAL" clId="{AC506DA5-E5C1-4362-8B43-ABD6B7676460}" dt="2020-04-18T11:41:55.013" v="735" actId="14100"/>
          <ac:spMkLst>
            <pc:docMk/>
            <pc:sldMk cId="3639917899" sldId="261"/>
            <ac:spMk id="95" creationId="{5F5B7B9C-D984-4226-812C-D5BDDC311908}"/>
          </ac:spMkLst>
        </pc:spChg>
        <pc:spChg chg="mod">
          <ac:chgData name="Andrew Le Hoang Anh" userId="a60a4761-5df0-4235-9cb1-0d013b32589d" providerId="ADAL" clId="{AC506DA5-E5C1-4362-8B43-ABD6B7676460}" dt="2020-04-18T11:24:18.559" v="445" actId="1076"/>
          <ac:spMkLst>
            <pc:docMk/>
            <pc:sldMk cId="3639917899" sldId="261"/>
            <ac:spMk id="96" creationId="{07144BF5-941E-422E-A0BF-38447879E990}"/>
          </ac:spMkLst>
        </pc:spChg>
        <pc:spChg chg="mod">
          <ac:chgData name="Andrew Le Hoang Anh" userId="a60a4761-5df0-4235-9cb1-0d013b32589d" providerId="ADAL" clId="{AC506DA5-E5C1-4362-8B43-ABD6B7676460}" dt="2020-04-18T11:24:18.559" v="445" actId="1076"/>
          <ac:spMkLst>
            <pc:docMk/>
            <pc:sldMk cId="3639917899" sldId="261"/>
            <ac:spMk id="97" creationId="{45EC99CD-DDB6-42F9-A978-CC2DE7F4C93C}"/>
          </ac:spMkLst>
        </pc:spChg>
        <pc:spChg chg="add mod">
          <ac:chgData name="Andrew Le Hoang Anh" userId="a60a4761-5df0-4235-9cb1-0d013b32589d" providerId="ADAL" clId="{AC506DA5-E5C1-4362-8B43-ABD6B7676460}" dt="2020-04-18T11:27:07.948" v="499" actId="20577"/>
          <ac:spMkLst>
            <pc:docMk/>
            <pc:sldMk cId="3639917899" sldId="261"/>
            <ac:spMk id="101" creationId="{D98E9ACE-B04B-4983-8837-50D8A9A15BCF}"/>
          </ac:spMkLst>
        </pc:spChg>
        <pc:spChg chg="add mod">
          <ac:chgData name="Andrew Le Hoang Anh" userId="a60a4761-5df0-4235-9cb1-0d013b32589d" providerId="ADAL" clId="{AC506DA5-E5C1-4362-8B43-ABD6B7676460}" dt="2020-04-18T11:30:14.908" v="523" actId="1076"/>
          <ac:spMkLst>
            <pc:docMk/>
            <pc:sldMk cId="3639917899" sldId="261"/>
            <ac:spMk id="112" creationId="{37C5A900-7A57-4578-B68E-C33287822A49}"/>
          </ac:spMkLst>
        </pc:spChg>
        <pc:spChg chg="add mod">
          <ac:chgData name="Andrew Le Hoang Anh" userId="a60a4761-5df0-4235-9cb1-0d013b32589d" providerId="ADAL" clId="{AC506DA5-E5C1-4362-8B43-ABD6B7676460}" dt="2020-04-18T11:30:42.265" v="527" actId="1076"/>
          <ac:spMkLst>
            <pc:docMk/>
            <pc:sldMk cId="3639917899" sldId="261"/>
            <ac:spMk id="116" creationId="{2584F981-5887-414C-8B4D-EFA55D4F5539}"/>
          </ac:spMkLst>
        </pc:spChg>
        <pc:cxnChg chg="mod">
          <ac:chgData name="Andrew Le Hoang Anh" userId="a60a4761-5df0-4235-9cb1-0d013b32589d" providerId="ADAL" clId="{AC506DA5-E5C1-4362-8B43-ABD6B7676460}" dt="2020-04-18T11:24:18.559" v="445" actId="1076"/>
          <ac:cxnSpMkLst>
            <pc:docMk/>
            <pc:sldMk cId="3639917899" sldId="261"/>
            <ac:cxnSpMk id="23" creationId="{3AB0A46D-2017-4E9F-99E7-41144AF6EF47}"/>
          </ac:cxnSpMkLst>
        </pc:cxnChg>
        <pc:cxnChg chg="mod">
          <ac:chgData name="Andrew Le Hoang Anh" userId="a60a4761-5df0-4235-9cb1-0d013b32589d" providerId="ADAL" clId="{AC506DA5-E5C1-4362-8B43-ABD6B7676460}" dt="2020-04-18T11:24:18.559" v="445" actId="1076"/>
          <ac:cxnSpMkLst>
            <pc:docMk/>
            <pc:sldMk cId="3639917899" sldId="261"/>
            <ac:cxnSpMk id="24" creationId="{4ABC7341-6CEF-4E47-BD88-D32D123633DE}"/>
          </ac:cxnSpMkLst>
        </pc:cxnChg>
        <pc:cxnChg chg="add mod">
          <ac:chgData name="Andrew Le Hoang Anh" userId="a60a4761-5df0-4235-9cb1-0d013b32589d" providerId="ADAL" clId="{AC506DA5-E5C1-4362-8B43-ABD6B7676460}" dt="2020-04-18T10:59:28.838" v="269" actId="571"/>
          <ac:cxnSpMkLst>
            <pc:docMk/>
            <pc:sldMk cId="3639917899" sldId="261"/>
            <ac:cxnSpMk id="25" creationId="{B9733D1A-A10E-45B8-8FDA-3965AE1A5BDE}"/>
          </ac:cxnSpMkLst>
        </pc:cxnChg>
        <pc:cxnChg chg="add mod">
          <ac:chgData name="Andrew Le Hoang Anh" userId="a60a4761-5df0-4235-9cb1-0d013b32589d" providerId="ADAL" clId="{AC506DA5-E5C1-4362-8B43-ABD6B7676460}" dt="2020-04-18T10:59:28.838" v="269" actId="571"/>
          <ac:cxnSpMkLst>
            <pc:docMk/>
            <pc:sldMk cId="3639917899" sldId="261"/>
            <ac:cxnSpMk id="26" creationId="{155C7D66-5037-43EF-9DD6-A98A54A5F1DA}"/>
          </ac:cxnSpMkLst>
        </pc:cxnChg>
        <pc:cxnChg chg="add mod">
          <ac:chgData name="Andrew Le Hoang Anh" userId="a60a4761-5df0-4235-9cb1-0d013b32589d" providerId="ADAL" clId="{AC506DA5-E5C1-4362-8B43-ABD6B7676460}" dt="2020-04-18T10:59:28.838" v="269" actId="571"/>
          <ac:cxnSpMkLst>
            <pc:docMk/>
            <pc:sldMk cId="3639917899" sldId="261"/>
            <ac:cxnSpMk id="30" creationId="{1F8E29E7-3BB4-4860-B067-3A8DD7032C32}"/>
          </ac:cxnSpMkLst>
        </pc:cxnChg>
        <pc:cxnChg chg="add mod">
          <ac:chgData name="Andrew Le Hoang Anh" userId="a60a4761-5df0-4235-9cb1-0d013b32589d" providerId="ADAL" clId="{AC506DA5-E5C1-4362-8B43-ABD6B7676460}" dt="2020-04-18T10:59:28.838" v="269" actId="571"/>
          <ac:cxnSpMkLst>
            <pc:docMk/>
            <pc:sldMk cId="3639917899" sldId="261"/>
            <ac:cxnSpMk id="32" creationId="{0DA1307E-6D67-463F-971E-E3AC16C86133}"/>
          </ac:cxnSpMkLst>
        </pc:cxnChg>
        <pc:cxnChg chg="add mod">
          <ac:chgData name="Andrew Le Hoang Anh" userId="a60a4761-5df0-4235-9cb1-0d013b32589d" providerId="ADAL" clId="{AC506DA5-E5C1-4362-8B43-ABD6B7676460}" dt="2020-04-18T10:59:28.838" v="269" actId="571"/>
          <ac:cxnSpMkLst>
            <pc:docMk/>
            <pc:sldMk cId="3639917899" sldId="261"/>
            <ac:cxnSpMk id="37" creationId="{19A030AA-78DD-46CC-84E4-40FD4725E1BA}"/>
          </ac:cxnSpMkLst>
        </pc:cxnChg>
        <pc:cxnChg chg="add mod">
          <ac:chgData name="Andrew Le Hoang Anh" userId="a60a4761-5df0-4235-9cb1-0d013b32589d" providerId="ADAL" clId="{AC506DA5-E5C1-4362-8B43-ABD6B7676460}" dt="2020-04-18T10:59:28.838" v="269" actId="571"/>
          <ac:cxnSpMkLst>
            <pc:docMk/>
            <pc:sldMk cId="3639917899" sldId="261"/>
            <ac:cxnSpMk id="38" creationId="{D3954119-EEDD-4AF0-B106-BA942237E6B8}"/>
          </ac:cxnSpMkLst>
        </pc:cxnChg>
        <pc:cxnChg chg="mod">
          <ac:chgData name="Andrew Le Hoang Anh" userId="a60a4761-5df0-4235-9cb1-0d013b32589d" providerId="ADAL" clId="{AC506DA5-E5C1-4362-8B43-ABD6B7676460}" dt="2020-04-18T11:24:18.559" v="445" actId="1076"/>
          <ac:cxnSpMkLst>
            <pc:docMk/>
            <pc:sldMk cId="3639917899" sldId="261"/>
            <ac:cxnSpMk id="55" creationId="{DE31E126-F2E0-4753-B96D-9CEBFAE4BCA6}"/>
          </ac:cxnSpMkLst>
        </pc:cxnChg>
        <pc:cxnChg chg="add mod">
          <ac:chgData name="Andrew Le Hoang Anh" userId="a60a4761-5df0-4235-9cb1-0d013b32589d" providerId="ADAL" clId="{AC506DA5-E5C1-4362-8B43-ABD6B7676460}" dt="2020-04-18T11:27:12.750" v="500" actId="1076"/>
          <ac:cxnSpMkLst>
            <pc:docMk/>
            <pc:sldMk cId="3639917899" sldId="261"/>
            <ac:cxnSpMk id="72" creationId="{2DD7DFED-B6C1-4C7C-A16F-6030EBDD0736}"/>
          </ac:cxnSpMkLst>
        </pc:cxnChg>
        <pc:cxnChg chg="mod">
          <ac:chgData name="Andrew Le Hoang Anh" userId="a60a4761-5df0-4235-9cb1-0d013b32589d" providerId="ADAL" clId="{AC506DA5-E5C1-4362-8B43-ABD6B7676460}" dt="2020-04-18T11:28:04.250" v="503" actId="1076"/>
          <ac:cxnSpMkLst>
            <pc:docMk/>
            <pc:sldMk cId="3639917899" sldId="261"/>
            <ac:cxnSpMk id="89" creationId="{999A6142-ABA4-48B0-9F52-3D0115E118CF}"/>
          </ac:cxnSpMkLst>
        </pc:cxnChg>
        <pc:cxnChg chg="add mod">
          <ac:chgData name="Andrew Le Hoang Anh" userId="a60a4761-5df0-4235-9cb1-0d013b32589d" providerId="ADAL" clId="{AC506DA5-E5C1-4362-8B43-ABD6B7676460}" dt="2020-04-18T11:33:41.316" v="568" actId="208"/>
          <ac:cxnSpMkLst>
            <pc:docMk/>
            <pc:sldMk cId="3639917899" sldId="261"/>
            <ac:cxnSpMk id="98" creationId="{6D3A4BC9-BD91-4F61-9D8C-91D8A5490F26}"/>
          </ac:cxnSpMkLst>
        </pc:cxnChg>
        <pc:cxnChg chg="mod">
          <ac:chgData name="Andrew Le Hoang Anh" userId="a60a4761-5df0-4235-9cb1-0d013b32589d" providerId="ADAL" clId="{AC506DA5-E5C1-4362-8B43-ABD6B7676460}" dt="2020-04-18T11:42:01.542" v="737" actId="14100"/>
          <ac:cxnSpMkLst>
            <pc:docMk/>
            <pc:sldMk cId="3639917899" sldId="261"/>
            <ac:cxnSpMk id="105" creationId="{4B3430A8-59F7-4273-9BBB-2ADCAAC50D99}"/>
          </ac:cxnSpMkLst>
        </pc:cxnChg>
        <pc:cxnChg chg="add mod">
          <ac:chgData name="Andrew Le Hoang Anh" userId="a60a4761-5df0-4235-9cb1-0d013b32589d" providerId="ADAL" clId="{AC506DA5-E5C1-4362-8B43-ABD6B7676460}" dt="2020-04-18T11:41:56.740" v="736" actId="14100"/>
          <ac:cxnSpMkLst>
            <pc:docMk/>
            <pc:sldMk cId="3639917899" sldId="261"/>
            <ac:cxnSpMk id="106" creationId="{258F634E-4544-4E29-89DB-A68C4C534AEA}"/>
          </ac:cxnSpMkLst>
        </pc:cxnChg>
        <pc:cxnChg chg="add mod">
          <ac:chgData name="Andrew Le Hoang Anh" userId="a60a4761-5df0-4235-9cb1-0d013b32589d" providerId="ADAL" clId="{AC506DA5-E5C1-4362-8B43-ABD6B7676460}" dt="2020-04-18T11:30:02.256" v="521" actId="14100"/>
          <ac:cxnSpMkLst>
            <pc:docMk/>
            <pc:sldMk cId="3639917899" sldId="261"/>
            <ac:cxnSpMk id="108" creationId="{45D9A9A3-8210-4DC8-B6AB-6FAD76A99EDE}"/>
          </ac:cxnSpMkLst>
        </pc:cxnChg>
        <pc:cxnChg chg="mod">
          <ac:chgData name="Andrew Le Hoang Anh" userId="a60a4761-5df0-4235-9cb1-0d013b32589d" providerId="ADAL" clId="{AC506DA5-E5C1-4362-8B43-ABD6B7676460}" dt="2020-04-18T11:33:41.316" v="568" actId="208"/>
          <ac:cxnSpMkLst>
            <pc:docMk/>
            <pc:sldMk cId="3639917899" sldId="261"/>
            <ac:cxnSpMk id="109" creationId="{FD8412E7-9E5D-4CB8-83A7-4716DC92E0EE}"/>
          </ac:cxnSpMkLst>
        </pc:cxnChg>
        <pc:cxnChg chg="add mod">
          <ac:chgData name="Andrew Le Hoang Anh" userId="a60a4761-5df0-4235-9cb1-0d013b32589d" providerId="ADAL" clId="{AC506DA5-E5C1-4362-8B43-ABD6B7676460}" dt="2020-04-18T11:30:33.059" v="525" actId="14100"/>
          <ac:cxnSpMkLst>
            <pc:docMk/>
            <pc:sldMk cId="3639917899" sldId="261"/>
            <ac:cxnSpMk id="114" creationId="{46218FC6-E455-4A95-80A8-F6575F3DBBD7}"/>
          </ac:cxnSpMkLst>
        </pc:cxnChg>
      </pc:sldChg>
      <pc:sldChg chg="addSp delSp modSp add">
        <pc:chgData name="Andrew Le Hoang Anh" userId="a60a4761-5df0-4235-9cb1-0d013b32589d" providerId="ADAL" clId="{AC506DA5-E5C1-4362-8B43-ABD6B7676460}" dt="2020-04-18T11:44:31.756" v="747" actId="20577"/>
        <pc:sldMkLst>
          <pc:docMk/>
          <pc:sldMk cId="3264945565" sldId="262"/>
        </pc:sldMkLst>
        <pc:spChg chg="add mod">
          <ac:chgData name="Andrew Le Hoang Anh" userId="a60a4761-5df0-4235-9cb1-0d013b32589d" providerId="ADAL" clId="{AC506DA5-E5C1-4362-8B43-ABD6B7676460}" dt="2020-04-18T11:44:31.756" v="747" actId="20577"/>
          <ac:spMkLst>
            <pc:docMk/>
            <pc:sldMk cId="3264945565" sldId="262"/>
            <ac:spMk id="13" creationId="{184B9ADB-D635-43F1-A8BF-036C2D0E698A}"/>
          </ac:spMkLst>
        </pc:spChg>
        <pc:spChg chg="mod">
          <ac:chgData name="Andrew Le Hoang Anh" userId="a60a4761-5df0-4235-9cb1-0d013b32589d" providerId="ADAL" clId="{AC506DA5-E5C1-4362-8B43-ABD6B7676460}" dt="2020-04-18T11:39:01.801" v="637" actId="14100"/>
          <ac:spMkLst>
            <pc:docMk/>
            <pc:sldMk cId="3264945565" sldId="262"/>
            <ac:spMk id="20" creationId="{306E3651-7B65-49FC-B241-DAC253BA7C00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21" creationId="{5DF38BD7-27B7-4C34-AEFF-9275CA889757}"/>
          </ac:spMkLst>
        </pc:spChg>
        <pc:spChg chg="mod">
          <ac:chgData name="Andrew Le Hoang Anh" userId="a60a4761-5df0-4235-9cb1-0d013b32589d" providerId="ADAL" clId="{AC506DA5-E5C1-4362-8B43-ABD6B7676460}" dt="2020-04-18T11:39:04.625" v="638" actId="1076"/>
          <ac:spMkLst>
            <pc:docMk/>
            <pc:sldMk cId="3264945565" sldId="262"/>
            <ac:spMk id="22" creationId="{D28EE497-F5BF-4247-8353-6CCB746C08A8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25" creationId="{6801C320-9AD5-494F-973F-4E6AD24C0325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28" creationId="{EF8ACF55-89F6-4266-8E7D-19082E5384A6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29" creationId="{C7EF577D-1E7F-4958-9052-9B561D557057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31" creationId="{58C556E0-D212-411F-8DD5-BFED7959AA2A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32" creationId="{E835FDED-F869-4A8F-BE83-E3C7C65B6804}"/>
          </ac:spMkLst>
        </pc:spChg>
        <pc:spChg chg="add mod">
          <ac:chgData name="Andrew Le Hoang Anh" userId="a60a4761-5df0-4235-9cb1-0d013b32589d" providerId="ADAL" clId="{AC506DA5-E5C1-4362-8B43-ABD6B7676460}" dt="2020-04-18T11:39:17.911" v="641" actId="1076"/>
          <ac:spMkLst>
            <pc:docMk/>
            <pc:sldMk cId="3264945565" sldId="262"/>
            <ac:spMk id="33" creationId="{53440C63-FD08-46A1-A2FB-54A9A58A7F4E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34" creationId="{1BC8C73F-A639-4067-A0EA-BCBDA3EA4FF0}"/>
          </ac:spMkLst>
        </pc:spChg>
        <pc:spChg chg="del mod">
          <ac:chgData name="Andrew Le Hoang Anh" userId="a60a4761-5df0-4235-9cb1-0d013b32589d" providerId="ADAL" clId="{AC506DA5-E5C1-4362-8B43-ABD6B7676460}" dt="2020-04-18T11:37:04.532" v="621" actId="478"/>
          <ac:spMkLst>
            <pc:docMk/>
            <pc:sldMk cId="3264945565" sldId="262"/>
            <ac:spMk id="35" creationId="{55BC85F2-87D3-4585-B740-56F86D20E2D7}"/>
          </ac:spMkLst>
        </pc:spChg>
        <pc:spChg chg="mod">
          <ac:chgData name="Andrew Le Hoang Anh" userId="a60a4761-5df0-4235-9cb1-0d013b32589d" providerId="ADAL" clId="{AC506DA5-E5C1-4362-8B43-ABD6B7676460}" dt="2020-04-18T11:35:04.876" v="570" actId="6549"/>
          <ac:spMkLst>
            <pc:docMk/>
            <pc:sldMk cId="3264945565" sldId="262"/>
            <ac:spMk id="36" creationId="{385D0AB7-314C-440B-9235-19F750D24AC3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37" creationId="{0EE5284A-9F46-4162-B13B-3DE03E3B4E92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38" creationId="{3B70BBA6-6724-4D04-B344-9F8C64056ADA}"/>
          </ac:spMkLst>
        </pc:spChg>
        <pc:spChg chg="del mod">
          <ac:chgData name="Andrew Le Hoang Anh" userId="a60a4761-5df0-4235-9cb1-0d013b32589d" providerId="ADAL" clId="{AC506DA5-E5C1-4362-8B43-ABD6B7676460}" dt="2020-04-18T11:38:24.271" v="629" actId="478"/>
          <ac:spMkLst>
            <pc:docMk/>
            <pc:sldMk cId="3264945565" sldId="262"/>
            <ac:spMk id="39" creationId="{3B23C91D-8A45-4F5C-A1A5-DCAE0AF42EDE}"/>
          </ac:spMkLst>
        </pc:spChg>
        <pc:spChg chg="add mod">
          <ac:chgData name="Andrew Le Hoang Anh" userId="a60a4761-5df0-4235-9cb1-0d013b32589d" providerId="ADAL" clId="{AC506DA5-E5C1-4362-8B43-ABD6B7676460}" dt="2020-04-18T11:39:35.403" v="643" actId="1076"/>
          <ac:spMkLst>
            <pc:docMk/>
            <pc:sldMk cId="3264945565" sldId="262"/>
            <ac:spMk id="40" creationId="{2553007C-198C-45EA-96F4-3E66C967BBE0}"/>
          </ac:spMkLst>
        </pc:spChg>
        <pc:spChg chg="add mod">
          <ac:chgData name="Andrew Le Hoang Anh" userId="a60a4761-5df0-4235-9cb1-0d013b32589d" providerId="ADAL" clId="{AC506DA5-E5C1-4362-8B43-ABD6B7676460}" dt="2020-04-18T11:39:35.403" v="643" actId="1076"/>
          <ac:spMkLst>
            <pc:docMk/>
            <pc:sldMk cId="3264945565" sldId="262"/>
            <ac:spMk id="41" creationId="{41CBD129-4A10-442E-B2E8-0CF2B4D4A6C9}"/>
          </ac:spMkLst>
        </pc:spChg>
        <pc:spChg chg="add mod">
          <ac:chgData name="Andrew Le Hoang Anh" userId="a60a4761-5df0-4235-9cb1-0d013b32589d" providerId="ADAL" clId="{AC506DA5-E5C1-4362-8B43-ABD6B7676460}" dt="2020-04-18T11:39:35.403" v="643" actId="1076"/>
          <ac:spMkLst>
            <pc:docMk/>
            <pc:sldMk cId="3264945565" sldId="262"/>
            <ac:spMk id="42" creationId="{886DB311-A595-4459-948F-7A53FDB7DCBC}"/>
          </ac:spMkLst>
        </pc:spChg>
        <pc:cxnChg chg="mod">
          <ac:chgData name="Andrew Le Hoang Anh" userId="a60a4761-5df0-4235-9cb1-0d013b32589d" providerId="ADAL" clId="{AC506DA5-E5C1-4362-8B43-ABD6B7676460}" dt="2020-04-18T11:39:04.625" v="638" actId="1076"/>
          <ac:cxnSpMkLst>
            <pc:docMk/>
            <pc:sldMk cId="3264945565" sldId="262"/>
            <ac:cxnSpMk id="23" creationId="{3AB0A46D-2017-4E9F-99E7-41144AF6EF47}"/>
          </ac:cxnSpMkLst>
        </pc:cxnChg>
        <pc:cxnChg chg="mod">
          <ac:chgData name="Andrew Le Hoang Anh" userId="a60a4761-5df0-4235-9cb1-0d013b32589d" providerId="ADAL" clId="{AC506DA5-E5C1-4362-8B43-ABD6B7676460}" dt="2020-04-18T11:39:04.625" v="638" actId="1076"/>
          <ac:cxnSpMkLst>
            <pc:docMk/>
            <pc:sldMk cId="3264945565" sldId="262"/>
            <ac:cxnSpMk id="24" creationId="{4ABC7341-6CEF-4E47-BD88-D32D123633DE}"/>
          </ac:cxnSpMkLst>
        </pc:cxnChg>
        <pc:cxnChg chg="add mod">
          <ac:chgData name="Andrew Le Hoang Anh" userId="a60a4761-5df0-4235-9cb1-0d013b32589d" providerId="ADAL" clId="{AC506DA5-E5C1-4362-8B43-ABD6B7676460}" dt="2020-04-18T11:39:01.801" v="637" actId="14100"/>
          <ac:cxnSpMkLst>
            <pc:docMk/>
            <pc:sldMk cId="3264945565" sldId="262"/>
            <ac:cxnSpMk id="26" creationId="{B3F679DA-6339-4C33-8979-41ED31EB6986}"/>
          </ac:cxnSpMkLst>
        </pc:cxnChg>
        <pc:cxnChg chg="del mod">
          <ac:chgData name="Andrew Le Hoang Anh" userId="a60a4761-5df0-4235-9cb1-0d013b32589d" providerId="ADAL" clId="{AC506DA5-E5C1-4362-8B43-ABD6B7676460}" dt="2020-04-18T11:38:24.271" v="629" actId="478"/>
          <ac:cxnSpMkLst>
            <pc:docMk/>
            <pc:sldMk cId="3264945565" sldId="262"/>
            <ac:cxnSpMk id="27" creationId="{67624948-1B56-4D81-A645-009B8BB61DEB}"/>
          </ac:cxnSpMkLst>
        </pc:cxnChg>
        <pc:cxnChg chg="del mod">
          <ac:chgData name="Andrew Le Hoang Anh" userId="a60a4761-5df0-4235-9cb1-0d013b32589d" providerId="ADAL" clId="{AC506DA5-E5C1-4362-8B43-ABD6B7676460}" dt="2020-04-18T11:38:24.271" v="629" actId="478"/>
          <ac:cxnSpMkLst>
            <pc:docMk/>
            <pc:sldMk cId="3264945565" sldId="262"/>
            <ac:cxnSpMk id="30" creationId="{71A1B82B-A38F-4247-A0A7-3CB7AB7B5D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BE2C-2F0A-41DD-8400-DBB23923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3A5A6-BA24-40BE-8EBA-3F50340A4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20AF-FD1A-42DD-9BD9-9FB94F07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B50F-0B04-4958-88F5-558795C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444-0E44-4B42-8A68-94989D13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518-BD94-4500-A99D-0713849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3D9F7-E42E-47E0-B7C7-DCC8D88E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EFCF-B3FD-4050-A4D5-93DF6AF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C433-081B-40F5-A808-166BD323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2CC1-B277-41BC-AA80-7F069C14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7F5BC-EAAB-49AD-85B9-D42E77FD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F8BD-B36F-4A1A-841A-82B1BD2C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C549-2679-4F03-8871-52B19609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66EC-26CF-4627-8317-E56AD73F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2CB0-22B8-43BA-ABDA-79F0A16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BC41-F65D-41DA-97E3-9CA3772A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C313-9266-497E-AADB-F465428A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931-EA50-4967-A195-FDC606A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6978-2625-4114-9D63-8021D068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40F0-D859-4CEE-954F-E9033944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BFAB-0511-44FC-96EB-75D6FEF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164D-4A84-49BA-B12A-E0F624F6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7A6-160C-4631-9A56-E0F062C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4D46-33A7-4889-ACC2-BD14F29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9BFE-9FB1-42DD-8301-D9019C94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4EBF-E1FF-4482-A98E-EB6E1F47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A327-E2AF-4F45-8B55-F079C3F4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FFF95-90A3-465F-A6A9-98699D10F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17AB-E297-4B39-8F87-947CE29E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2CA11-3749-440D-BC04-0143AB45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4B1F-4D8B-494B-9835-CC5A54A4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46B3-D6A1-413A-8CBE-A6EE8B38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813D-B79A-4BFF-87C1-5C66934A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D49C-F761-430A-AFD2-F7F2C9AB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F992-640C-4971-8027-8D141EA7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DDA47-51A5-462B-991C-C9DD955DE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7177E-ECA5-486C-B924-DCC68124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80676-AA72-4E46-A9CF-F02776F4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65F1F-A8D1-4D2A-977D-58D77385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8CDC-5E33-42E1-ACE1-6CFE3516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8B5DE-C1AD-4ABE-AFD9-8015E1A3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9B72B-6FA7-44E5-BDEE-0A7C5F7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F206-B6B9-4D00-B6E2-33E0E6DB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9FF6-64BE-47A4-8143-54B433E9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C3B2A-9C1A-43A9-99FD-5EF53B5C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E6CA-4887-4DD9-B0F6-2608F171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6D2F-CDF1-4725-B392-1DE27F29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FF76-F9B4-46AE-944F-FEE4A377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5398-961F-413E-B5F2-CB59ECFC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88D3-70DB-42F5-8F8F-4F58BE98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D9043-B8AD-4889-9A88-BCF58CEC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DDA86-352F-4930-967B-CA213AD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E9D0-88D2-4D11-ADC8-AC5039DF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F8D89-4820-45F4-9047-5FB2F9326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A5B50-771C-4474-877D-2DB2FD0E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00FB-319F-4B31-8D05-140F840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2A7E-38A3-4A89-962B-EE60AC11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D78D-7162-42A5-971F-AA798A28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4F850-DA9F-47FD-BE6C-2FDDE86E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00218-5587-4316-849E-A6BCC587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19D9-9ABC-4AC5-B7C9-B2A2C17CC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17FA-82C8-4B80-B4E1-C4803400BF3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A866-83BA-4436-AA71-FD28353D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92E8-CF3E-4E69-AD23-C02B93CCF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7B75-7343-49FF-B520-E9791C62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0414D509-E126-4429-978D-20EBAFDDC4C5}"/>
              </a:ext>
            </a:extLst>
          </p:cNvPr>
          <p:cNvSpPr/>
          <p:nvPr/>
        </p:nvSpPr>
        <p:spPr>
          <a:xfrm>
            <a:off x="7041041" y="202033"/>
            <a:ext cx="3823694" cy="6547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144BF5-941E-422E-A0BF-38447879E990}"/>
              </a:ext>
            </a:extLst>
          </p:cNvPr>
          <p:cNvSpPr/>
          <p:nvPr/>
        </p:nvSpPr>
        <p:spPr>
          <a:xfrm>
            <a:off x="2792783" y="1251119"/>
            <a:ext cx="3571463" cy="48629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27">
            <a:extLst>
              <a:ext uri="{FF2B5EF4-FFF2-40B4-BE49-F238E27FC236}">
                <a16:creationId xmlns:a16="http://schemas.microsoft.com/office/drawing/2014/main" id="{306E3651-7B65-49FC-B241-DAC253BA7C00}"/>
              </a:ext>
            </a:extLst>
          </p:cNvPr>
          <p:cNvSpPr/>
          <p:nvPr/>
        </p:nvSpPr>
        <p:spPr>
          <a:xfrm>
            <a:off x="467121" y="1259431"/>
            <a:ext cx="1946736" cy="115296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Convert Model</a:t>
            </a:r>
          </a:p>
        </p:txBody>
      </p:sp>
      <p:sp>
        <p:nvSpPr>
          <p:cNvPr id="22" name="Arrow: Pentagon 27">
            <a:extLst>
              <a:ext uri="{FF2B5EF4-FFF2-40B4-BE49-F238E27FC236}">
                <a16:creationId xmlns:a16="http://schemas.microsoft.com/office/drawing/2014/main" id="{D28EE497-F5BF-4247-8353-6CCB746C08A8}"/>
              </a:ext>
            </a:extLst>
          </p:cNvPr>
          <p:cNvSpPr/>
          <p:nvPr/>
        </p:nvSpPr>
        <p:spPr>
          <a:xfrm>
            <a:off x="271242" y="2854615"/>
            <a:ext cx="2338495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Intermediate Representation (IR)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A46D-2017-4E9F-99E7-41144AF6EF4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440489" y="2412395"/>
            <a:ext cx="1" cy="4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C7341-6CEF-4E47-BD88-D32D123633DE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2609737" y="3424668"/>
            <a:ext cx="1166046" cy="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5D0AB7-314C-440B-9235-19F750D24AC3}"/>
              </a:ext>
            </a:extLst>
          </p:cNvPr>
          <p:cNvSpPr txBox="1"/>
          <p:nvPr/>
        </p:nvSpPr>
        <p:spPr>
          <a:xfrm>
            <a:off x="745067" y="592667"/>
            <a:ext cx="227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Process : Case 2  </a:t>
            </a:r>
          </a:p>
        </p:txBody>
      </p:sp>
      <p:sp>
        <p:nvSpPr>
          <p:cNvPr id="45" name="Arrow: Pentagon 27">
            <a:extLst>
              <a:ext uri="{FF2B5EF4-FFF2-40B4-BE49-F238E27FC236}">
                <a16:creationId xmlns:a16="http://schemas.microsoft.com/office/drawing/2014/main" id="{6C614718-4E57-4C4C-8451-2E82D3DA5A27}"/>
              </a:ext>
            </a:extLst>
          </p:cNvPr>
          <p:cNvSpPr/>
          <p:nvPr/>
        </p:nvSpPr>
        <p:spPr>
          <a:xfrm>
            <a:off x="3775783" y="2850283"/>
            <a:ext cx="1353591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Apply On VPU</a:t>
            </a:r>
          </a:p>
        </p:txBody>
      </p:sp>
      <p:sp>
        <p:nvSpPr>
          <p:cNvPr id="53" name="Arrow: Pentagon 27">
            <a:extLst>
              <a:ext uri="{FF2B5EF4-FFF2-40B4-BE49-F238E27FC236}">
                <a16:creationId xmlns:a16="http://schemas.microsoft.com/office/drawing/2014/main" id="{509489CF-23BE-4646-88C9-8227774E0117}"/>
              </a:ext>
            </a:extLst>
          </p:cNvPr>
          <p:cNvSpPr/>
          <p:nvPr/>
        </p:nvSpPr>
        <p:spPr>
          <a:xfrm>
            <a:off x="3775784" y="4449447"/>
            <a:ext cx="1353591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Process output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31E126-F2E0-4753-B96D-9CEBFAE4BCA6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>
            <a:off x="4452579" y="3999052"/>
            <a:ext cx="1" cy="45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27">
            <a:extLst>
              <a:ext uri="{FF2B5EF4-FFF2-40B4-BE49-F238E27FC236}">
                <a16:creationId xmlns:a16="http://schemas.microsoft.com/office/drawing/2014/main" id="{369CEFBC-14F7-463B-8DC8-AE7C0E52F72D}"/>
              </a:ext>
            </a:extLst>
          </p:cNvPr>
          <p:cNvSpPr/>
          <p:nvPr/>
        </p:nvSpPr>
        <p:spPr>
          <a:xfrm>
            <a:off x="8055034" y="319016"/>
            <a:ext cx="1946736" cy="115296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UTL Application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9A6142-ABA4-48B0-9F52-3D0115E118CF}"/>
              </a:ext>
            </a:extLst>
          </p:cNvPr>
          <p:cNvCxnSpPr>
            <a:cxnSpLocks/>
          </p:cNvCxnSpPr>
          <p:nvPr/>
        </p:nvCxnSpPr>
        <p:spPr>
          <a:xfrm>
            <a:off x="9028402" y="1346662"/>
            <a:ext cx="0" cy="502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8C186C5-2CCA-4D82-BAA4-5346E84720BD}"/>
              </a:ext>
            </a:extLst>
          </p:cNvPr>
          <p:cNvSpPr/>
          <p:nvPr/>
        </p:nvSpPr>
        <p:spPr>
          <a:xfrm>
            <a:off x="8662648" y="1686284"/>
            <a:ext cx="731507" cy="299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Run</a:t>
            </a:r>
          </a:p>
        </p:txBody>
      </p:sp>
      <p:sp>
        <p:nvSpPr>
          <p:cNvPr id="95" name="Arrow: Pentagon 27">
            <a:extLst>
              <a:ext uri="{FF2B5EF4-FFF2-40B4-BE49-F238E27FC236}">
                <a16:creationId xmlns:a16="http://schemas.microsoft.com/office/drawing/2014/main" id="{5F5B7B9C-D984-4226-812C-D5BDDC311908}"/>
              </a:ext>
            </a:extLst>
          </p:cNvPr>
          <p:cNvSpPr/>
          <p:nvPr/>
        </p:nvSpPr>
        <p:spPr>
          <a:xfrm>
            <a:off x="8351605" y="2665389"/>
            <a:ext cx="1353591" cy="3078185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DL/RL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EC99CD-DDB6-42F9-A978-CC2DE7F4C93C}"/>
              </a:ext>
            </a:extLst>
          </p:cNvPr>
          <p:cNvSpPr txBox="1"/>
          <p:nvPr/>
        </p:nvSpPr>
        <p:spPr>
          <a:xfrm>
            <a:off x="2779611" y="1259431"/>
            <a:ext cx="744985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NCS2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3430A8-59F7-4273-9BBB-2ADCAAC50D99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5129374" y="3424668"/>
            <a:ext cx="3222230" cy="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D8412E7-9E5D-4CB8-83A7-4716DC92E0EE}"/>
              </a:ext>
            </a:extLst>
          </p:cNvPr>
          <p:cNvCxnSpPr>
            <a:cxnSpLocks/>
          </p:cNvCxnSpPr>
          <p:nvPr/>
        </p:nvCxnSpPr>
        <p:spPr>
          <a:xfrm flipV="1">
            <a:off x="5129374" y="5023832"/>
            <a:ext cx="3222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FD44C39-6D95-4C09-A15B-C8C975E62ED1}"/>
              </a:ext>
            </a:extLst>
          </p:cNvPr>
          <p:cNvSpPr txBox="1"/>
          <p:nvPr/>
        </p:nvSpPr>
        <p:spPr>
          <a:xfrm>
            <a:off x="7175545" y="319016"/>
            <a:ext cx="744985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5551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569BD0-5E0A-43A4-B489-BCE7F580712B}"/>
              </a:ext>
            </a:extLst>
          </p:cNvPr>
          <p:cNvSpPr/>
          <p:nvPr/>
        </p:nvSpPr>
        <p:spPr>
          <a:xfrm>
            <a:off x="8798681" y="312791"/>
            <a:ext cx="3187483" cy="62432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247FF1-B146-4979-9CD7-1F39E778D26F}"/>
              </a:ext>
            </a:extLst>
          </p:cNvPr>
          <p:cNvSpPr/>
          <p:nvPr/>
        </p:nvSpPr>
        <p:spPr>
          <a:xfrm>
            <a:off x="4393759" y="301949"/>
            <a:ext cx="3601923" cy="6195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144BF5-941E-422E-A0BF-38447879E990}"/>
              </a:ext>
            </a:extLst>
          </p:cNvPr>
          <p:cNvSpPr/>
          <p:nvPr/>
        </p:nvSpPr>
        <p:spPr>
          <a:xfrm>
            <a:off x="2211889" y="1463922"/>
            <a:ext cx="1680340" cy="361182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27">
            <a:extLst>
              <a:ext uri="{FF2B5EF4-FFF2-40B4-BE49-F238E27FC236}">
                <a16:creationId xmlns:a16="http://schemas.microsoft.com/office/drawing/2014/main" id="{306E3651-7B65-49FC-B241-DAC253BA7C00}"/>
              </a:ext>
            </a:extLst>
          </p:cNvPr>
          <p:cNvSpPr/>
          <p:nvPr/>
        </p:nvSpPr>
        <p:spPr>
          <a:xfrm>
            <a:off x="281430" y="1774259"/>
            <a:ext cx="1557646" cy="64178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Convert Model</a:t>
            </a:r>
          </a:p>
        </p:txBody>
      </p:sp>
      <p:sp>
        <p:nvSpPr>
          <p:cNvPr id="22" name="Arrow: Pentagon 27">
            <a:extLst>
              <a:ext uri="{FF2B5EF4-FFF2-40B4-BE49-F238E27FC236}">
                <a16:creationId xmlns:a16="http://schemas.microsoft.com/office/drawing/2014/main" id="{D28EE497-F5BF-4247-8353-6CCB746C08A8}"/>
              </a:ext>
            </a:extLst>
          </p:cNvPr>
          <p:cNvSpPr/>
          <p:nvPr/>
        </p:nvSpPr>
        <p:spPr>
          <a:xfrm>
            <a:off x="124700" y="2941097"/>
            <a:ext cx="1871105" cy="63944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Intermediate Representation (IR)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A46D-2017-4E9F-99E7-41144AF6EF4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060253" y="2416043"/>
            <a:ext cx="0" cy="5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C7341-6CEF-4E47-BD88-D32D123633DE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1995805" y="3260822"/>
            <a:ext cx="46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5D0AB7-314C-440B-9235-19F750D24AC3}"/>
              </a:ext>
            </a:extLst>
          </p:cNvPr>
          <p:cNvSpPr txBox="1"/>
          <p:nvPr/>
        </p:nvSpPr>
        <p:spPr>
          <a:xfrm>
            <a:off x="745067" y="592667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Process : Case 3 </a:t>
            </a:r>
          </a:p>
        </p:txBody>
      </p:sp>
      <p:sp>
        <p:nvSpPr>
          <p:cNvPr id="45" name="Arrow: Pentagon 27">
            <a:extLst>
              <a:ext uri="{FF2B5EF4-FFF2-40B4-BE49-F238E27FC236}">
                <a16:creationId xmlns:a16="http://schemas.microsoft.com/office/drawing/2014/main" id="{6C614718-4E57-4C4C-8451-2E82D3DA5A27}"/>
              </a:ext>
            </a:extLst>
          </p:cNvPr>
          <p:cNvSpPr/>
          <p:nvPr/>
        </p:nvSpPr>
        <p:spPr>
          <a:xfrm>
            <a:off x="2456066" y="2941097"/>
            <a:ext cx="1083052" cy="63944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Apply On VPU</a:t>
            </a:r>
          </a:p>
        </p:txBody>
      </p:sp>
      <p:sp>
        <p:nvSpPr>
          <p:cNvPr id="53" name="Arrow: Pentagon 27">
            <a:extLst>
              <a:ext uri="{FF2B5EF4-FFF2-40B4-BE49-F238E27FC236}">
                <a16:creationId xmlns:a16="http://schemas.microsoft.com/office/drawing/2014/main" id="{509489CF-23BE-4646-88C9-8227774E0117}"/>
              </a:ext>
            </a:extLst>
          </p:cNvPr>
          <p:cNvSpPr/>
          <p:nvPr/>
        </p:nvSpPr>
        <p:spPr>
          <a:xfrm>
            <a:off x="2456066" y="4162581"/>
            <a:ext cx="1083052" cy="63944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 output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31E126-F2E0-4753-B96D-9CEBFAE4BCA6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>
            <a:off x="2997592" y="3580546"/>
            <a:ext cx="0" cy="58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27">
            <a:extLst>
              <a:ext uri="{FF2B5EF4-FFF2-40B4-BE49-F238E27FC236}">
                <a16:creationId xmlns:a16="http://schemas.microsoft.com/office/drawing/2014/main" id="{369CEFBC-14F7-463B-8DC8-AE7C0E52F72D}"/>
              </a:ext>
            </a:extLst>
          </p:cNvPr>
          <p:cNvSpPr/>
          <p:nvPr/>
        </p:nvSpPr>
        <p:spPr>
          <a:xfrm>
            <a:off x="4649901" y="1252395"/>
            <a:ext cx="1605998" cy="448757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UTL Application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9A6142-ABA4-48B0-9F52-3D0115E118C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452900" y="1701152"/>
            <a:ext cx="0" cy="316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8C186C5-2CCA-4D82-BAA4-5346E84720BD}"/>
              </a:ext>
            </a:extLst>
          </p:cNvPr>
          <p:cNvSpPr/>
          <p:nvPr/>
        </p:nvSpPr>
        <p:spPr>
          <a:xfrm>
            <a:off x="5087146" y="1835988"/>
            <a:ext cx="731507" cy="299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Run</a:t>
            </a:r>
          </a:p>
        </p:txBody>
      </p:sp>
      <p:sp>
        <p:nvSpPr>
          <p:cNvPr id="95" name="Arrow: Pentagon 27">
            <a:extLst>
              <a:ext uri="{FF2B5EF4-FFF2-40B4-BE49-F238E27FC236}">
                <a16:creationId xmlns:a16="http://schemas.microsoft.com/office/drawing/2014/main" id="{5F5B7B9C-D984-4226-812C-D5BDDC311908}"/>
              </a:ext>
            </a:extLst>
          </p:cNvPr>
          <p:cNvSpPr/>
          <p:nvPr/>
        </p:nvSpPr>
        <p:spPr>
          <a:xfrm>
            <a:off x="4879971" y="2754556"/>
            <a:ext cx="1181450" cy="1865067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DL/RL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EC99CD-DDB6-42F9-A978-CC2DE7F4C93C}"/>
              </a:ext>
            </a:extLst>
          </p:cNvPr>
          <p:cNvSpPr txBox="1"/>
          <p:nvPr/>
        </p:nvSpPr>
        <p:spPr>
          <a:xfrm>
            <a:off x="2196720" y="1463922"/>
            <a:ext cx="744985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NCS2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3430A8-59F7-4273-9BBB-2ADCAAC50D99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3539118" y="3260822"/>
            <a:ext cx="1261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D8412E7-9E5D-4CB8-83A7-4716DC92E0EE}"/>
              </a:ext>
            </a:extLst>
          </p:cNvPr>
          <p:cNvCxnSpPr>
            <a:cxnSpLocks/>
          </p:cNvCxnSpPr>
          <p:nvPr/>
        </p:nvCxnSpPr>
        <p:spPr>
          <a:xfrm flipH="1">
            <a:off x="7793057" y="3143251"/>
            <a:ext cx="217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827FF44-8C06-4D62-986E-060DDC553CB7}"/>
              </a:ext>
            </a:extLst>
          </p:cNvPr>
          <p:cNvSpPr txBox="1"/>
          <p:nvPr/>
        </p:nvSpPr>
        <p:spPr>
          <a:xfrm>
            <a:off x="4481294" y="361027"/>
            <a:ext cx="110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</a:t>
            </a:r>
          </a:p>
        </p:txBody>
      </p:sp>
      <p:sp>
        <p:nvSpPr>
          <p:cNvPr id="54" name="Arrow: Pentagon 27">
            <a:extLst>
              <a:ext uri="{FF2B5EF4-FFF2-40B4-BE49-F238E27FC236}">
                <a16:creationId xmlns:a16="http://schemas.microsoft.com/office/drawing/2014/main" id="{61D8A810-FC62-4F39-8B98-2C886A31B20B}"/>
              </a:ext>
            </a:extLst>
          </p:cNvPr>
          <p:cNvSpPr/>
          <p:nvPr/>
        </p:nvSpPr>
        <p:spPr>
          <a:xfrm>
            <a:off x="4879971" y="4865382"/>
            <a:ext cx="1083052" cy="63944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42B23D-ECB2-4DBA-B6AA-8AC25D2964A0}"/>
              </a:ext>
            </a:extLst>
          </p:cNvPr>
          <p:cNvSpPr txBox="1"/>
          <p:nvPr/>
        </p:nvSpPr>
        <p:spPr>
          <a:xfrm>
            <a:off x="8946039" y="301949"/>
            <a:ext cx="744985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60" name="Arrow: Pentagon 27">
            <a:extLst>
              <a:ext uri="{FF2B5EF4-FFF2-40B4-BE49-F238E27FC236}">
                <a16:creationId xmlns:a16="http://schemas.microsoft.com/office/drawing/2014/main" id="{63741541-C5AB-49FF-AA0E-A7C595DA308F}"/>
              </a:ext>
            </a:extLst>
          </p:cNvPr>
          <p:cNvSpPr/>
          <p:nvPr/>
        </p:nvSpPr>
        <p:spPr>
          <a:xfrm>
            <a:off x="9964594" y="2894292"/>
            <a:ext cx="1277585" cy="111655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SRR Software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CA77EC2-E4CA-4489-A08F-3942A8E84026}"/>
              </a:ext>
            </a:extLst>
          </p:cNvPr>
          <p:cNvSpPr/>
          <p:nvPr/>
        </p:nvSpPr>
        <p:spPr>
          <a:xfrm>
            <a:off x="10655955" y="440835"/>
            <a:ext cx="1172447" cy="197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state mouse, keyboard, screen.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Send data through RJ45 cable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2DD7DFED-B6C1-4C7C-A16F-6030EBDD0736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 rot="5400000">
            <a:off x="10682931" y="2335043"/>
            <a:ext cx="479705" cy="638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Pentagon 27">
            <a:extLst>
              <a:ext uri="{FF2B5EF4-FFF2-40B4-BE49-F238E27FC236}">
                <a16:creationId xmlns:a16="http://schemas.microsoft.com/office/drawing/2014/main" id="{32EB514D-1719-444F-BCCE-32AAB39ADDA4}"/>
              </a:ext>
            </a:extLst>
          </p:cNvPr>
          <p:cNvSpPr/>
          <p:nvPr/>
        </p:nvSpPr>
        <p:spPr>
          <a:xfrm>
            <a:off x="6515472" y="2841184"/>
            <a:ext cx="1277585" cy="111655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RR Software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432F5C-669E-45DC-86BD-73E1BF08453A}"/>
              </a:ext>
            </a:extLst>
          </p:cNvPr>
          <p:cNvSpPr txBox="1"/>
          <p:nvPr/>
        </p:nvSpPr>
        <p:spPr>
          <a:xfrm>
            <a:off x="8275052" y="286415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D3A4BC9-BD91-4F61-9D8C-91D8A5490F26}"/>
              </a:ext>
            </a:extLst>
          </p:cNvPr>
          <p:cNvCxnSpPr>
            <a:cxnSpLocks/>
          </p:cNvCxnSpPr>
          <p:nvPr/>
        </p:nvCxnSpPr>
        <p:spPr>
          <a:xfrm>
            <a:off x="7793057" y="3670397"/>
            <a:ext cx="217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E9ACE-B04B-4983-8837-50D8A9A15BCF}"/>
              </a:ext>
            </a:extLst>
          </p:cNvPr>
          <p:cNvSpPr txBox="1"/>
          <p:nvPr/>
        </p:nvSpPr>
        <p:spPr>
          <a:xfrm>
            <a:off x="8258270" y="33454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8F634E-4544-4E29-89DB-A68C4C534AEA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539118" y="4482306"/>
            <a:ext cx="1340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5D9A9A3-8210-4DC8-B6AB-6FAD76A99EDE}"/>
              </a:ext>
            </a:extLst>
          </p:cNvPr>
          <p:cNvCxnSpPr>
            <a:cxnSpLocks/>
            <a:stCxn id="90" idx="0"/>
          </p:cNvCxnSpPr>
          <p:nvPr/>
        </p:nvCxnSpPr>
        <p:spPr>
          <a:xfrm rot="16200000" flipV="1">
            <a:off x="6063466" y="1750385"/>
            <a:ext cx="498032" cy="1683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7C5A900-7A57-4578-B68E-C33287822A49}"/>
              </a:ext>
            </a:extLst>
          </p:cNvPr>
          <p:cNvSpPr txBox="1"/>
          <p:nvPr/>
        </p:nvSpPr>
        <p:spPr>
          <a:xfrm>
            <a:off x="6455053" y="205857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6218FC6-E455-4A95-80A8-F6575F3DBBD7}"/>
              </a:ext>
            </a:extLst>
          </p:cNvPr>
          <p:cNvCxnSpPr>
            <a:endCxn id="90" idx="2"/>
          </p:cNvCxnSpPr>
          <p:nvPr/>
        </p:nvCxnSpPr>
        <p:spPr>
          <a:xfrm rot="5400000" flipH="1" flipV="1">
            <a:off x="5944960" y="3975801"/>
            <a:ext cx="1227368" cy="1191242"/>
          </a:xfrm>
          <a:prstGeom prst="bentConnector3">
            <a:avLst>
              <a:gd name="adj1" fmla="val -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584F981-5887-414C-8B4D-EFA55D4F5539}"/>
              </a:ext>
            </a:extLst>
          </p:cNvPr>
          <p:cNvSpPr txBox="1"/>
          <p:nvPr/>
        </p:nvSpPr>
        <p:spPr>
          <a:xfrm>
            <a:off x="6190353" y="485802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6399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Pentagon 27">
            <a:extLst>
              <a:ext uri="{FF2B5EF4-FFF2-40B4-BE49-F238E27FC236}">
                <a16:creationId xmlns:a16="http://schemas.microsoft.com/office/drawing/2014/main" id="{306E3651-7B65-49FC-B241-DAC253BA7C00}"/>
              </a:ext>
            </a:extLst>
          </p:cNvPr>
          <p:cNvSpPr/>
          <p:nvPr/>
        </p:nvSpPr>
        <p:spPr>
          <a:xfrm>
            <a:off x="973667" y="1618743"/>
            <a:ext cx="1946736" cy="115296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Convert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8BD7-27B7-4C34-AEFF-9275CA889757}"/>
              </a:ext>
            </a:extLst>
          </p:cNvPr>
          <p:cNvSpPr/>
          <p:nvPr/>
        </p:nvSpPr>
        <p:spPr>
          <a:xfrm>
            <a:off x="442844" y="4406090"/>
            <a:ext cx="2477559" cy="314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weights of model </a:t>
            </a:r>
          </a:p>
        </p:txBody>
      </p:sp>
      <p:sp>
        <p:nvSpPr>
          <p:cNvPr id="22" name="Arrow: Pentagon 27">
            <a:extLst>
              <a:ext uri="{FF2B5EF4-FFF2-40B4-BE49-F238E27FC236}">
                <a16:creationId xmlns:a16="http://schemas.microsoft.com/office/drawing/2014/main" id="{D28EE497-F5BF-4247-8353-6CCB746C08A8}"/>
              </a:ext>
            </a:extLst>
          </p:cNvPr>
          <p:cNvSpPr/>
          <p:nvPr/>
        </p:nvSpPr>
        <p:spPr>
          <a:xfrm>
            <a:off x="5730238" y="1622938"/>
            <a:ext cx="2338495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Intermediate Representation (IR)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A46D-2017-4E9F-99E7-41144AF6EF4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2920403" y="2195225"/>
            <a:ext cx="2809835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C7341-6CEF-4E47-BD88-D32D123633D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068733" y="2195225"/>
            <a:ext cx="2023112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1C320-9AD5-494F-973F-4E6AD24C0325}"/>
              </a:ext>
            </a:extLst>
          </p:cNvPr>
          <p:cNvSpPr/>
          <p:nvPr/>
        </p:nvSpPr>
        <p:spPr>
          <a:xfrm>
            <a:off x="4560066" y="3239142"/>
            <a:ext cx="695914" cy="4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</a:t>
            </a:r>
            <a:r>
              <a:rPr lang="en-US" dirty="0" err="1"/>
              <a:t>pb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624948-1B56-4D81-A645-009B8BB61DEB}"/>
              </a:ext>
            </a:extLst>
          </p:cNvPr>
          <p:cNvCxnSpPr/>
          <p:nvPr/>
        </p:nvCxnSpPr>
        <p:spPr>
          <a:xfrm>
            <a:off x="2860738" y="3470488"/>
            <a:ext cx="1468103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8ACF55-89F6-4266-8E7D-19082E5384A6}"/>
              </a:ext>
            </a:extLst>
          </p:cNvPr>
          <p:cNvSpPr txBox="1"/>
          <p:nvPr/>
        </p:nvSpPr>
        <p:spPr>
          <a:xfrm>
            <a:off x="2853922" y="3078035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F577D-1E7F-4958-9052-9B561D557057}"/>
              </a:ext>
            </a:extLst>
          </p:cNvPr>
          <p:cNvSpPr txBox="1"/>
          <p:nvPr/>
        </p:nvSpPr>
        <p:spPr>
          <a:xfrm>
            <a:off x="2860738" y="350170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+lable.name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1B82B-A38F-4247-A0A7-3CB7AB7B5D57}"/>
              </a:ext>
            </a:extLst>
          </p:cNvPr>
          <p:cNvCxnSpPr/>
          <p:nvPr/>
        </p:nvCxnSpPr>
        <p:spPr>
          <a:xfrm>
            <a:off x="5385452" y="3447366"/>
            <a:ext cx="17233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C556E0-D212-411F-8DD5-BFED7959AA2A}"/>
              </a:ext>
            </a:extLst>
          </p:cNvPr>
          <p:cNvSpPr/>
          <p:nvPr/>
        </p:nvSpPr>
        <p:spPr>
          <a:xfrm>
            <a:off x="7238259" y="3237324"/>
            <a:ext cx="695914" cy="4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5FDED-F869-4A8F-BE83-E3C7C65B6804}"/>
              </a:ext>
            </a:extLst>
          </p:cNvPr>
          <p:cNvSpPr txBox="1"/>
          <p:nvPr/>
        </p:nvSpPr>
        <p:spPr>
          <a:xfrm>
            <a:off x="5385452" y="3069404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Optimizer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C8C73F-A639-4067-A0EA-BCBDA3EA4FF0}"/>
                  </a:ext>
                </a:extLst>
              </p:cNvPr>
              <p:cNvSpPr/>
              <p:nvPr/>
            </p:nvSpPr>
            <p:spPr>
              <a:xfrm>
                <a:off x="5287290" y="3495863"/>
                <a:ext cx="153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 model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C8C73F-A639-4067-A0EA-BCBDA3EA4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90" y="3495863"/>
                <a:ext cx="1531510" cy="369332"/>
              </a:xfrm>
              <a:prstGeom prst="rect">
                <a:avLst/>
              </a:prstGeom>
              <a:blipFill>
                <a:blip r:embed="rId2"/>
                <a:stretch>
                  <a:fillRect l="-31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85D0AB7-314C-440B-9235-19F750D24AC3}"/>
              </a:ext>
            </a:extLst>
          </p:cNvPr>
          <p:cNvSpPr txBox="1"/>
          <p:nvPr/>
        </p:nvSpPr>
        <p:spPr>
          <a:xfrm>
            <a:off x="745067" y="59266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Process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EE5284A-9F46-4162-B13B-3DE03E3B4E92}"/>
              </a:ext>
            </a:extLst>
          </p:cNvPr>
          <p:cNvSpPr/>
          <p:nvPr/>
        </p:nvSpPr>
        <p:spPr>
          <a:xfrm>
            <a:off x="1427801" y="2931317"/>
            <a:ext cx="237401" cy="1200328"/>
          </a:xfrm>
          <a:prstGeom prst="leftBrace">
            <a:avLst>
              <a:gd name="adj1" fmla="val 24761"/>
              <a:gd name="adj2" fmla="val 48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0BBA6-6724-4D04-B344-9F8C64056ADA}"/>
              </a:ext>
            </a:extLst>
          </p:cNvPr>
          <p:cNvSpPr txBox="1"/>
          <p:nvPr/>
        </p:nvSpPr>
        <p:spPr>
          <a:xfrm>
            <a:off x="1665202" y="2931317"/>
            <a:ext cx="850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Yolo v3</a:t>
            </a:r>
          </a:p>
          <a:p>
            <a:r>
              <a:rPr lang="en-US" dirty="0"/>
              <a:t>CTPN</a:t>
            </a:r>
          </a:p>
          <a:p>
            <a:r>
              <a:rPr lang="en-US" dirty="0"/>
              <a:t>CNRR</a:t>
            </a:r>
          </a:p>
          <a:p>
            <a:r>
              <a:rPr lang="en-US" dirty="0"/>
              <a:t>LSTM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23C91D-8A45-4F5C-A1A5-DCAE0AF42EDE}"/>
              </a:ext>
            </a:extLst>
          </p:cNvPr>
          <p:cNvSpPr txBox="1"/>
          <p:nvPr/>
        </p:nvSpPr>
        <p:spPr>
          <a:xfrm>
            <a:off x="344887" y="3346815"/>
            <a:ext cx="10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models</a:t>
            </a:r>
          </a:p>
        </p:txBody>
      </p:sp>
    </p:spTree>
    <p:extLst>
      <p:ext uri="{BB962C8B-B14F-4D97-AF65-F5344CB8AC3E}">
        <p14:creationId xmlns:p14="http://schemas.microsoft.com/office/powerpoint/2010/main" val="317073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Pentagon 27">
            <a:extLst>
              <a:ext uri="{FF2B5EF4-FFF2-40B4-BE49-F238E27FC236}">
                <a16:creationId xmlns:a16="http://schemas.microsoft.com/office/drawing/2014/main" id="{306E3651-7B65-49FC-B241-DAC253BA7C00}"/>
              </a:ext>
            </a:extLst>
          </p:cNvPr>
          <p:cNvSpPr/>
          <p:nvPr/>
        </p:nvSpPr>
        <p:spPr>
          <a:xfrm>
            <a:off x="1303107" y="1293373"/>
            <a:ext cx="1946736" cy="115296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Apply on VPU</a:t>
            </a:r>
          </a:p>
        </p:txBody>
      </p:sp>
      <p:sp>
        <p:nvSpPr>
          <p:cNvPr id="22" name="Arrow: Pentagon 27">
            <a:extLst>
              <a:ext uri="{FF2B5EF4-FFF2-40B4-BE49-F238E27FC236}">
                <a16:creationId xmlns:a16="http://schemas.microsoft.com/office/drawing/2014/main" id="{D28EE497-F5BF-4247-8353-6CCB746C08A8}"/>
              </a:ext>
            </a:extLst>
          </p:cNvPr>
          <p:cNvSpPr/>
          <p:nvPr/>
        </p:nvSpPr>
        <p:spPr>
          <a:xfrm>
            <a:off x="4777736" y="1297568"/>
            <a:ext cx="2338495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Process 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A46D-2017-4E9F-99E7-41144AF6EF4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249843" y="1869855"/>
            <a:ext cx="1527893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C7341-6CEF-4E47-BD88-D32D123633D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116231" y="1871953"/>
            <a:ext cx="124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5D0AB7-314C-440B-9235-19F750D24AC3}"/>
              </a:ext>
            </a:extLst>
          </p:cNvPr>
          <p:cNvSpPr txBox="1"/>
          <p:nvPr/>
        </p:nvSpPr>
        <p:spPr>
          <a:xfrm>
            <a:off x="745067" y="59266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Process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679DA-6339-4C33-8979-41ED31EB698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33375" y="1869855"/>
            <a:ext cx="9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53440C63-FD08-46A1-A2FB-54A9A58A7F4E}"/>
              </a:ext>
            </a:extLst>
          </p:cNvPr>
          <p:cNvSpPr/>
          <p:nvPr/>
        </p:nvSpPr>
        <p:spPr>
          <a:xfrm rot="5400000">
            <a:off x="5739008" y="1255874"/>
            <a:ext cx="366583" cy="3158917"/>
          </a:xfrm>
          <a:prstGeom prst="leftBrace">
            <a:avLst>
              <a:gd name="adj1" fmla="val 53947"/>
              <a:gd name="adj2" fmla="val 48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553007C-198C-45EA-96F4-3E66C967BBE0}"/>
              </a:ext>
            </a:extLst>
          </p:cNvPr>
          <p:cNvSpPr/>
          <p:nvPr/>
        </p:nvSpPr>
        <p:spPr>
          <a:xfrm>
            <a:off x="1694501" y="2652041"/>
            <a:ext cx="237401" cy="1200328"/>
          </a:xfrm>
          <a:prstGeom prst="leftBrace">
            <a:avLst>
              <a:gd name="adj1" fmla="val 24761"/>
              <a:gd name="adj2" fmla="val 48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CBD129-4A10-442E-B2E8-0CF2B4D4A6C9}"/>
              </a:ext>
            </a:extLst>
          </p:cNvPr>
          <p:cNvSpPr txBox="1"/>
          <p:nvPr/>
        </p:nvSpPr>
        <p:spPr>
          <a:xfrm>
            <a:off x="1931902" y="2652041"/>
            <a:ext cx="850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Yolo v3</a:t>
            </a:r>
          </a:p>
          <a:p>
            <a:r>
              <a:rPr lang="en-US" dirty="0"/>
              <a:t>CTPN</a:t>
            </a:r>
          </a:p>
          <a:p>
            <a:r>
              <a:rPr lang="en-US" dirty="0"/>
              <a:t>CNRR</a:t>
            </a:r>
          </a:p>
          <a:p>
            <a:r>
              <a:rPr lang="en-US" dirty="0"/>
              <a:t>LSTM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6DB311-A595-4459-948F-7A53FDB7DCBC}"/>
              </a:ext>
            </a:extLst>
          </p:cNvPr>
          <p:cNvSpPr txBox="1"/>
          <p:nvPr/>
        </p:nvSpPr>
        <p:spPr>
          <a:xfrm>
            <a:off x="611587" y="3067539"/>
            <a:ext cx="10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9ADB-D635-43F1-A8BF-036C2D0E698A}"/>
              </a:ext>
            </a:extLst>
          </p:cNvPr>
          <p:cNvSpPr/>
          <p:nvPr/>
        </p:nvSpPr>
        <p:spPr>
          <a:xfrm>
            <a:off x="4667250" y="3257550"/>
            <a:ext cx="2448981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VPU’s output is compatible with UTL application's processing functions.</a:t>
            </a:r>
          </a:p>
        </p:txBody>
      </p:sp>
    </p:spTree>
    <p:extLst>
      <p:ext uri="{BB962C8B-B14F-4D97-AF65-F5344CB8AC3E}">
        <p14:creationId xmlns:p14="http://schemas.microsoft.com/office/powerpoint/2010/main" val="326494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7A3C6D92C91B41B293FA7DFE91D044" ma:contentTypeVersion="9" ma:contentTypeDescription="Create a new document." ma:contentTypeScope="" ma:versionID="2df36ce4654a427adef45491f3304709">
  <xsd:schema xmlns:xsd="http://www.w3.org/2001/XMLSchema" xmlns:xs="http://www.w3.org/2001/XMLSchema" xmlns:p="http://schemas.microsoft.com/office/2006/metadata/properties" xmlns:ns3="03d7acd1-3936-49dc-a9fd-b44ccf9b66dc" targetNamespace="http://schemas.microsoft.com/office/2006/metadata/properties" ma:root="true" ma:fieldsID="4b22a0ffcb884b5b97927f1246faa6d7" ns3:_="">
    <xsd:import namespace="03d7acd1-3936-49dc-a9fd-b44ccf9b66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7acd1-3936-49dc-a9fd-b44ccf9b6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E56A0C-980E-4A74-B976-6E3D0AB35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d7acd1-3936-49dc-a9fd-b44ccf9b66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4082A-1B7E-494F-AB8E-A7F8D2D900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46665-0368-494C-B94B-95EDB704A3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HOANG ANH</dc:creator>
  <cp:lastModifiedBy>LE HOANG ANH</cp:lastModifiedBy>
  <cp:revision>1</cp:revision>
  <dcterms:created xsi:type="dcterms:W3CDTF">2020-04-18T10:25:24Z</dcterms:created>
  <dcterms:modified xsi:type="dcterms:W3CDTF">2020-04-18T11:46:50Z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0x010100B17A3C6D92C91B41B293FA7DFE91D044</vt:lpwstr>
  </property>
</Properties>
</file>