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82D47-D435-4923-93DE-E7F7D2EF39E8}" v="7" dt="2020-04-16T04:01:3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 Hoang Anh" userId="a60a4761-5df0-4235-9cb1-0d013b32589d" providerId="ADAL" clId="{22482D47-D435-4923-93DE-E7F7D2EF39E8}"/>
    <pc:docChg chg="undo custSel addSld delSld modSld">
      <pc:chgData name="Andrew Le Hoang Anh" userId="a60a4761-5df0-4235-9cb1-0d013b32589d" providerId="ADAL" clId="{22482D47-D435-4923-93DE-E7F7D2EF39E8}" dt="2020-04-16T04:01:53.925" v="81" actId="1076"/>
      <pc:docMkLst>
        <pc:docMk/>
      </pc:docMkLst>
      <pc:sldChg chg="del">
        <pc:chgData name="Andrew Le Hoang Anh" userId="a60a4761-5df0-4235-9cb1-0d013b32589d" providerId="ADAL" clId="{22482D47-D435-4923-93DE-E7F7D2EF39E8}" dt="2020-04-16T03:34:20.552" v="0" actId="47"/>
        <pc:sldMkLst>
          <pc:docMk/>
          <pc:sldMk cId="4162226621" sldId="309"/>
        </pc:sldMkLst>
      </pc:sldChg>
      <pc:sldChg chg="addSp delSp modSp add del">
        <pc:chgData name="Andrew Le Hoang Anh" userId="a60a4761-5df0-4235-9cb1-0d013b32589d" providerId="ADAL" clId="{22482D47-D435-4923-93DE-E7F7D2EF39E8}" dt="2020-04-16T04:01:53.925" v="81" actId="1076"/>
        <pc:sldMkLst>
          <pc:docMk/>
          <pc:sldMk cId="408629697" sldId="314"/>
        </pc:sldMkLst>
        <pc:spChg chg="add mod">
          <ac:chgData name="Andrew Le Hoang Anh" userId="a60a4761-5df0-4235-9cb1-0d013b32589d" providerId="ADAL" clId="{22482D47-D435-4923-93DE-E7F7D2EF39E8}" dt="2020-04-16T03:57:08.211" v="55" actId="1076"/>
          <ac:spMkLst>
            <pc:docMk/>
            <pc:sldMk cId="408629697" sldId="314"/>
            <ac:spMk id="2" creationId="{A8AAB0E9-996B-4BF7-9AD3-AB33A6AC83F3}"/>
          </ac:spMkLst>
        </pc:spChg>
        <pc:spChg chg="add mod">
          <ac:chgData name="Andrew Le Hoang Anh" userId="a60a4761-5df0-4235-9cb1-0d013b32589d" providerId="ADAL" clId="{22482D47-D435-4923-93DE-E7F7D2EF39E8}" dt="2020-04-16T03:57:10.224" v="56" actId="1076"/>
          <ac:spMkLst>
            <pc:docMk/>
            <pc:sldMk cId="408629697" sldId="314"/>
            <ac:spMk id="3" creationId="{36F528E6-2225-41FF-A3AB-812921AE1774}"/>
          </ac:spMkLst>
        </pc:spChg>
        <pc:spChg chg="add mod">
          <ac:chgData name="Andrew Le Hoang Anh" userId="a60a4761-5df0-4235-9cb1-0d013b32589d" providerId="ADAL" clId="{22482D47-D435-4923-93DE-E7F7D2EF39E8}" dt="2020-04-16T04:01:53.925" v="81" actId="1076"/>
          <ac:spMkLst>
            <pc:docMk/>
            <pc:sldMk cId="408629697" sldId="314"/>
            <ac:spMk id="7" creationId="{B96573BB-F740-4EEB-BB06-4DCB37B49946}"/>
          </ac:spMkLst>
        </pc:spChg>
        <pc:picChg chg="add mod">
          <ac:chgData name="Andrew Le Hoang Anh" userId="a60a4761-5df0-4235-9cb1-0d013b32589d" providerId="ADAL" clId="{22482D47-D435-4923-93DE-E7F7D2EF39E8}" dt="2020-04-16T03:57:36.707" v="59" actId="1076"/>
          <ac:picMkLst>
            <pc:docMk/>
            <pc:sldMk cId="408629697" sldId="314"/>
            <ac:picMk id="4" creationId="{E6A1DB8D-5E54-4C66-AE50-225F2BEA55C7}"/>
          </ac:picMkLst>
        </pc:picChg>
        <pc:picChg chg="add mod">
          <ac:chgData name="Andrew Le Hoang Anh" userId="a60a4761-5df0-4235-9cb1-0d013b32589d" providerId="ADAL" clId="{22482D47-D435-4923-93DE-E7F7D2EF39E8}" dt="2020-04-16T04:01:33.985" v="65" actId="1076"/>
          <ac:picMkLst>
            <pc:docMk/>
            <pc:sldMk cId="408629697" sldId="314"/>
            <ac:picMk id="5" creationId="{EE58737A-50EE-49F5-AE39-81E26FB38D06}"/>
          </ac:picMkLst>
        </pc:picChg>
        <pc:picChg chg="del">
          <ac:chgData name="Andrew Le Hoang Anh" userId="a60a4761-5df0-4235-9cb1-0d013b32589d" providerId="ADAL" clId="{22482D47-D435-4923-93DE-E7F7D2EF39E8}" dt="2020-04-16T03:57:56.375" v="60" actId="478"/>
          <ac:picMkLst>
            <pc:docMk/>
            <pc:sldMk cId="408629697" sldId="314"/>
            <ac:picMk id="8" creationId="{56B29140-A96A-4F6F-86B3-B33363F1E640}"/>
          </ac:picMkLst>
        </pc:picChg>
        <pc:picChg chg="del">
          <ac:chgData name="Andrew Le Hoang Anh" userId="a60a4761-5df0-4235-9cb1-0d013b32589d" providerId="ADAL" clId="{22482D47-D435-4923-93DE-E7F7D2EF39E8}" dt="2020-04-16T03:57:33.986" v="57" actId="478"/>
          <ac:picMkLst>
            <pc:docMk/>
            <pc:sldMk cId="408629697" sldId="314"/>
            <ac:picMk id="9" creationId="{84D01519-40F8-43D1-AA10-DF0CC4DF8CD5}"/>
          </ac:picMkLst>
        </pc:picChg>
      </pc:sldChg>
      <pc:sldChg chg="modSp add del">
        <pc:chgData name="Andrew Le Hoang Anh" userId="a60a4761-5df0-4235-9cb1-0d013b32589d" providerId="ADAL" clId="{22482D47-D435-4923-93DE-E7F7D2EF39E8}" dt="2020-04-16T03:36:48.817" v="18" actId="20577"/>
        <pc:sldMkLst>
          <pc:docMk/>
          <pc:sldMk cId="2771995991" sldId="315"/>
        </pc:sldMkLst>
        <pc:spChg chg="mod">
          <ac:chgData name="Andrew Le Hoang Anh" userId="a60a4761-5df0-4235-9cb1-0d013b32589d" providerId="ADAL" clId="{22482D47-D435-4923-93DE-E7F7D2EF39E8}" dt="2020-04-16T03:36:48.817" v="18" actId="20577"/>
          <ac:spMkLst>
            <pc:docMk/>
            <pc:sldMk cId="2771995991" sldId="315"/>
            <ac:spMk id="4" creationId="{00000000-0000-0000-0000-000000000000}"/>
          </ac:spMkLst>
        </pc:spChg>
      </pc:sldChg>
      <pc:sldChg chg="del">
        <pc:chgData name="Andrew Le Hoang Anh" userId="a60a4761-5df0-4235-9cb1-0d013b32589d" providerId="ADAL" clId="{22482D47-D435-4923-93DE-E7F7D2EF39E8}" dt="2020-04-16T03:34:20.552" v="0" actId="47"/>
        <pc:sldMkLst>
          <pc:docMk/>
          <pc:sldMk cId="681971782" sldId="316"/>
        </pc:sldMkLst>
      </pc:sldChg>
      <pc:sldChg chg="del">
        <pc:chgData name="Andrew Le Hoang Anh" userId="a60a4761-5df0-4235-9cb1-0d013b32589d" providerId="ADAL" clId="{22482D47-D435-4923-93DE-E7F7D2EF39E8}" dt="2020-04-16T03:34:20.552" v="0" actId="47"/>
        <pc:sldMkLst>
          <pc:docMk/>
          <pc:sldMk cId="301806798" sldId="319"/>
        </pc:sldMkLst>
      </pc:sldChg>
      <pc:sldChg chg="del">
        <pc:chgData name="Andrew Le Hoang Anh" userId="a60a4761-5df0-4235-9cb1-0d013b32589d" providerId="ADAL" clId="{22482D47-D435-4923-93DE-E7F7D2EF39E8}" dt="2020-04-16T03:34:20.552" v="0" actId="47"/>
        <pc:sldMkLst>
          <pc:docMk/>
          <pc:sldMk cId="3108324229" sldId="323"/>
        </pc:sldMkLst>
      </pc:sldChg>
      <pc:sldChg chg="del">
        <pc:chgData name="Andrew Le Hoang Anh" userId="a60a4761-5df0-4235-9cb1-0d013b32589d" providerId="ADAL" clId="{22482D47-D435-4923-93DE-E7F7D2EF39E8}" dt="2020-04-16T03:34:20.552" v="0" actId="47"/>
        <pc:sldMkLst>
          <pc:docMk/>
          <pc:sldMk cId="1929445111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06A3-7BA3-4DA8-80E3-14281CDF9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A0EEF-D277-49D1-AB37-5FAFE2F3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DA99-F3E6-43F6-B222-F53EEFE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B19-A06F-49B4-B633-573B6A2B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5847-2C2A-496E-822A-9CCA14E1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2D6D-F850-464F-82BE-B41ECE8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3B263-699B-4BB0-9721-BBD83A9B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CFCA-9886-4D3C-A2D0-D7CAAA24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6D7-3121-4B8C-8640-04C6BD40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D9A6-4640-4876-9A38-712CE45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A60D4-EA18-44E3-A6E2-7AC90D1D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8EE98-2F70-4755-9296-E5C681D7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D63F-4551-4A0E-B345-48E950B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7D8D-A586-45DC-ADB9-F8A93EB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5863-D8F6-4307-8AA7-75DF291E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05E8-FB07-46D0-92EC-9AA42F99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BB30-129A-4848-BC72-28332E88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198F-A360-4613-8795-E0E7B111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5852-D446-4CAD-B174-B84F0AC7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8339-C20F-440C-BA3F-ED6E81ED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3419-EB17-420C-9281-E5C30EAA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1C21-2919-4DC9-9BA3-BAC2947B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A9D0-8842-4A61-BB22-2F1B25A0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636C-B3C3-45E9-A6CB-C8F661EA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FCF6-F4EB-42BE-B90A-D77CB9D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5DD-690E-4054-8662-2472BE64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B756-F77A-40B3-B999-49E2DC140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CFCBE-C72F-4A62-8803-99C64E67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277A-EEF6-42FC-A9C0-3CC45BE2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BBF7-2817-4220-A438-3F00F7B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0DDE7-EEFD-4C2D-8329-56DAEC2F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B481-4F73-4A1F-BD84-FC28AE1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874F0-C9C9-41A3-8329-D1638330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FCC2-A097-4411-8EFC-33E1F2E4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1B883-D104-4F5A-A4E7-61069183E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0C215-F496-4BD9-9A4B-AE12BB8FA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C1ABC-4C87-41C4-B079-A905CED0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82E0D-E27E-45D5-A8DF-8FDF8496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0DD5-DB99-4EB1-87E2-16FB5849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08FE-036A-4B8E-B9FB-D519C00C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C3BFB-2050-4E32-A815-2E62BF6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F689-1B98-40EE-A52F-0AFDE451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EDD5-700F-4B3E-A7F3-87313DB7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171A8-1ADC-4D5C-AAFA-4B088974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5B1B0-946E-4277-A203-C72F1A9A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9391-B19F-428E-B3C3-E440714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8AED-90BA-4523-8768-F5E3F4E3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795F-1D1E-46F7-856B-7D6B0C52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2EF91-D238-4659-B19C-31911395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855E-1AB6-4191-914B-AD57CC21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5428-0227-471E-AD88-8179950B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5434-966F-4C00-840F-AB269BC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263A-6E68-4706-A6D5-5579EC79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7AC-B010-4AA7-9CFF-740F07698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BFF2-128B-498E-A494-5C78DABFE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D192-21D0-4E7F-8B87-A999875B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110A-96A9-4C7B-8110-60141A8A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B9B6-6795-4F41-A800-6FA623D0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7591F-256E-45D2-8D8B-F056CD8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14E3-F0F0-4698-B0B6-9D621D67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F58D-F511-40B6-9265-0DB84AA6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3D5C-3AEB-4A75-A3F2-26A0A87D26B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8656-EC20-4517-AF36-E3DC75D6B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3DD3-1996-4004-90B2-D647AE2E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208E-900F-4B90-A9BD-D581E1012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538457-DA7A-4CD1-9479-EE337EC7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425496"/>
            <a:ext cx="10515600" cy="39404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1. Environment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EA87758-3656-435C-BA2C-4089FED83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63" y="262054"/>
            <a:ext cx="850531" cy="720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964" y="1197437"/>
            <a:ext cx="452354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r>
              <a:rPr lang="en-US" sz="1400" dirty="0"/>
              <a:t>   Host PC : Notebook ASUS ROG </a:t>
            </a:r>
            <a:r>
              <a:rPr lang="en-US" sz="1400" dirty="0" err="1"/>
              <a:t>Strix</a:t>
            </a:r>
            <a:r>
              <a:rPr lang="en-US" sz="1400" dirty="0"/>
              <a:t> G731:</a:t>
            </a:r>
          </a:p>
          <a:p>
            <a:pPr lvl="2"/>
            <a:r>
              <a:rPr lang="en-US" sz="1400" dirty="0"/>
              <a:t>Hardware :</a:t>
            </a:r>
          </a:p>
          <a:p>
            <a:pPr lvl="3"/>
            <a:r>
              <a:rPr lang="en-US" sz="1400" i="1" dirty="0"/>
              <a:t>CPU :</a:t>
            </a:r>
          </a:p>
          <a:p>
            <a:pPr lvl="3"/>
            <a:r>
              <a:rPr lang="en-US" sz="1400" i="1" dirty="0"/>
              <a:t>	Intel® Core ™ i7-9750 CPU 2.6GHz </a:t>
            </a:r>
          </a:p>
          <a:p>
            <a:pPr lvl="3"/>
            <a:r>
              <a:rPr lang="en-US" sz="1400" i="1" dirty="0"/>
              <a:t>	Cores : 6</a:t>
            </a:r>
          </a:p>
          <a:p>
            <a:pPr lvl="3"/>
            <a:r>
              <a:rPr lang="en-US" sz="1400" i="1" dirty="0"/>
              <a:t>	Threads : 12</a:t>
            </a:r>
          </a:p>
          <a:p>
            <a:pPr lvl="3"/>
            <a:r>
              <a:rPr lang="en-US" sz="1400" i="1" dirty="0"/>
              <a:t>Ram : </a:t>
            </a:r>
          </a:p>
          <a:p>
            <a:pPr lvl="3"/>
            <a:r>
              <a:rPr lang="en-US" sz="1400" i="1" dirty="0"/>
              <a:t>	Dual with 2 RAM slots (8G-8G)</a:t>
            </a:r>
          </a:p>
          <a:p>
            <a:pPr lvl="3"/>
            <a:r>
              <a:rPr lang="en-US" sz="1400" i="1" dirty="0"/>
              <a:t>	Type : DDR4-2666 </a:t>
            </a:r>
          </a:p>
          <a:p>
            <a:pPr lvl="3"/>
            <a:r>
              <a:rPr lang="en-US" sz="1400" i="1" dirty="0"/>
              <a:t>	Total Size : 16G</a:t>
            </a:r>
          </a:p>
          <a:p>
            <a:pPr lvl="3"/>
            <a:r>
              <a:rPr lang="en-US" sz="1400" i="1" dirty="0"/>
              <a:t>GPU : GTX 1650</a:t>
            </a:r>
          </a:p>
          <a:p>
            <a:pPr lvl="3"/>
            <a:r>
              <a:rPr lang="en-US" sz="1400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19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538457-DA7A-4CD1-9479-EE337EC7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425496"/>
            <a:ext cx="10515600" cy="39404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2. Results 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EA87758-3656-435C-BA2C-4089FED83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63" y="262054"/>
            <a:ext cx="850531" cy="7209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8AA7A7-719F-4838-BC36-926FD882D960}"/>
              </a:ext>
            </a:extLst>
          </p:cNvPr>
          <p:cNvSpPr txBox="1"/>
          <p:nvPr/>
        </p:nvSpPr>
        <p:spPr>
          <a:xfrm>
            <a:off x="4644858" y="729104"/>
            <a:ext cx="100251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u="sng" dirty="0"/>
              <a:t>Host PC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0E9-996B-4BF7-9AD3-AB33A6AC83F3}"/>
              </a:ext>
            </a:extLst>
          </p:cNvPr>
          <p:cNvSpPr txBox="1"/>
          <p:nvPr/>
        </p:nvSpPr>
        <p:spPr>
          <a:xfrm>
            <a:off x="1945178" y="6209138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10.44 %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528E6-2225-41FF-A3AB-812921AE1774}"/>
              </a:ext>
            </a:extLst>
          </p:cNvPr>
          <p:cNvSpPr/>
          <p:nvPr/>
        </p:nvSpPr>
        <p:spPr>
          <a:xfrm>
            <a:off x="8395418" y="6120892"/>
            <a:ext cx="1851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: 14.00 %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1DB8D-5E54-4C66-AE50-225F2BEA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64" y="1599334"/>
            <a:ext cx="5495925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8737A-50EE-49F5-AE39-81E26FB3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2" y="1604096"/>
            <a:ext cx="5543550" cy="4333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6573BB-F740-4EEB-BB06-4DCB37B49946}"/>
              </a:ext>
            </a:extLst>
          </p:cNvPr>
          <p:cNvSpPr/>
          <p:nvPr/>
        </p:nvSpPr>
        <p:spPr>
          <a:xfrm>
            <a:off x="5752362" y="744493"/>
            <a:ext cx="517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to complete running the application : 17.93 min</a:t>
            </a:r>
          </a:p>
        </p:txBody>
      </p:sp>
    </p:spTree>
    <p:extLst>
      <p:ext uri="{BB962C8B-B14F-4D97-AF65-F5344CB8AC3E}">
        <p14:creationId xmlns:p14="http://schemas.microsoft.com/office/powerpoint/2010/main" val="40862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1. Environment</vt:lpstr>
      <vt:lpstr>2.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How to use RJ45 work</dc:title>
  <dc:creator>LE HOANG ANH</dc:creator>
  <cp:lastModifiedBy>LE HOANG ANH</cp:lastModifiedBy>
  <cp:revision>1</cp:revision>
  <dcterms:created xsi:type="dcterms:W3CDTF">2020-04-14T09:28:19Z</dcterms:created>
  <dcterms:modified xsi:type="dcterms:W3CDTF">2020-04-16T04:02:02Z</dcterms:modified>
</cp:coreProperties>
</file>