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07A3-9498-483E-847B-F3B3D43E3BB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F59E-6AA1-406A-99FA-2490AE43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2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07A3-9498-483E-847B-F3B3D43E3BB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F59E-6AA1-406A-99FA-2490AE43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4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07A3-9498-483E-847B-F3B3D43E3BB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F59E-6AA1-406A-99FA-2490AE43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2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07A3-9498-483E-847B-F3B3D43E3BB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F59E-6AA1-406A-99FA-2490AE43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6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07A3-9498-483E-847B-F3B3D43E3BB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F59E-6AA1-406A-99FA-2490AE43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61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07A3-9498-483E-847B-F3B3D43E3BB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F59E-6AA1-406A-99FA-2490AE43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2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07A3-9498-483E-847B-F3B3D43E3BB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F59E-6AA1-406A-99FA-2490AE43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07A3-9498-483E-847B-F3B3D43E3BB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F59E-6AA1-406A-99FA-2490AE43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07A3-9498-483E-847B-F3B3D43E3BB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F59E-6AA1-406A-99FA-2490AE43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3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07A3-9498-483E-847B-F3B3D43E3BB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F59E-6AA1-406A-99FA-2490AE43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6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07A3-9498-483E-847B-F3B3D43E3BB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F59E-6AA1-406A-99FA-2490AE43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6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407A3-9498-483E-847B-F3B3D43E3BBF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6F59E-6AA1-406A-99FA-2490AE43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8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274196" y="1374719"/>
            <a:ext cx="2548991" cy="124617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27952" y="1308634"/>
            <a:ext cx="2548991" cy="12461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85339" y="977505"/>
            <a:ext cx="877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Correct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94837" y="1019314"/>
            <a:ext cx="60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Zero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12051" y="4478941"/>
            <a:ext cx="2321699" cy="134083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85339" y="4109609"/>
            <a:ext cx="141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convert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74195" y="4478941"/>
            <a:ext cx="2548991" cy="134083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80964" y="4109609"/>
            <a:ext cx="10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00" y="600834"/>
            <a:ext cx="8943975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44233" y="5826265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LSTM 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55221" y="412694"/>
            <a:ext cx="2548991" cy="124617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68248" y="412694"/>
            <a:ext cx="2548991" cy="124617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08977" y="346609"/>
            <a:ext cx="2548991" cy="12461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66364" y="15480"/>
            <a:ext cx="877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Correct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75862" y="57289"/>
            <a:ext cx="60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Zero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41602" y="104390"/>
            <a:ext cx="60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88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93" y="1036918"/>
            <a:ext cx="11334750" cy="43148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930113" y="1036918"/>
            <a:ext cx="396510" cy="25085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99808" y="1025917"/>
            <a:ext cx="396510" cy="25085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21515" y="819782"/>
            <a:ext cx="548701" cy="46798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93151" y="2726341"/>
            <a:ext cx="548701" cy="46798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6533" y="5934075"/>
            <a:ext cx="190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convert to IR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638300" y="3194330"/>
            <a:ext cx="666750" cy="2739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100" y="3979754"/>
            <a:ext cx="3081337" cy="2710251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5268124" y="3095625"/>
            <a:ext cx="3056726" cy="2838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237245" y="4822956"/>
            <a:ext cx="548701" cy="46798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962894" y="5633598"/>
            <a:ext cx="548701" cy="46798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512344" y="5485926"/>
            <a:ext cx="136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RNN_tranfer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3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180974"/>
            <a:ext cx="8191500" cy="64532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38275" y="6264893"/>
            <a:ext cx="190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This’s block While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87188" y="4082683"/>
            <a:ext cx="396510" cy="25085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90465" y="4082683"/>
            <a:ext cx="396510" cy="25085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74751" y="1139795"/>
            <a:ext cx="548701" cy="46798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94289" y="5484815"/>
            <a:ext cx="548701" cy="46798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38713" y="4988242"/>
            <a:ext cx="548701" cy="46798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42275" y="4442103"/>
            <a:ext cx="548701" cy="46798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15901" y="3974114"/>
            <a:ext cx="548701" cy="46798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28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0" y="119062"/>
            <a:ext cx="5943600" cy="65978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8275" y="6347570"/>
            <a:ext cx="2555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LSTM_Cell</a:t>
            </a:r>
            <a:r>
              <a:rPr lang="en-US" dirty="0" smtClean="0"/>
              <a:t> inside “While”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21250" y="3835957"/>
            <a:ext cx="548701" cy="46798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36601" y="5502245"/>
            <a:ext cx="548701" cy="46798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4401" y="3331809"/>
            <a:ext cx="548701" cy="46798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69951" y="1935766"/>
            <a:ext cx="548701" cy="46798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55476" y="1042573"/>
            <a:ext cx="548701" cy="46798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25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24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Le Hoang Anh</dc:creator>
  <cp:lastModifiedBy>Andrew Le Hoang Anh</cp:lastModifiedBy>
  <cp:revision>13</cp:revision>
  <dcterms:created xsi:type="dcterms:W3CDTF">2020-05-27T07:02:53Z</dcterms:created>
  <dcterms:modified xsi:type="dcterms:W3CDTF">2020-05-27T07:41:38Z</dcterms:modified>
</cp:coreProperties>
</file>