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A792-25F3-0E54-1A15-A585485D5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4D722-87B5-3391-CF31-799EBC6BE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DD43A-4A2A-9B8A-72B6-C99384A4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5/10/2024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B2F17-F446-71FD-F740-77EABB00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E0BD-E689-BD27-3C37-A072E5B1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01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ED00-34EF-988F-D970-1DE38E07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BB45B-F113-E8CE-F38D-7496C4D81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9ED08-CAC8-D84F-AF8F-B224CC05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5/10/2024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3D14D-598D-1BD8-6C70-EDCE0BD5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6415D-7E61-31AE-8F0E-2DBCA8ED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076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840F0-FA53-CB24-5DDE-9F4AF3A6C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433D9-E57F-59AD-9706-FC9FE6D56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CBD16-25DA-EF56-4713-7972DE11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5/10/2024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D67EE-70B9-03B1-AB9A-FACDDCE2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2245A-DEDD-4BB8-8384-35728E2E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100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2D42-1F35-4D28-9505-8977B578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56949-0F46-4440-91A0-71C7B347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5ACC7-61B8-86E9-6F56-E6DD1B4A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5/10/2024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AF2A5-040F-5782-ED03-75C74C56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C3E12-536D-0A18-9EA7-56563578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266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0531-DBDA-BFEA-22EA-03435AC8B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339C7-8076-59C2-A9C5-6D341097A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31330-582D-3D4B-CA5C-1BC52576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5/10/2024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64F51-15C7-2BFF-71A2-2B8E724B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16F49-AC3A-2E0D-D248-E47507C1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84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CEA3-0508-E02D-4D05-2CDC495A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0316A-AD81-8586-0297-A792CC156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0CAB8-9E9F-6E9D-3B09-D547EAA97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11B91-CB63-56B3-9A67-08262DBE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5/10/2024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BCC1E-E04E-348A-82B9-97A59BE3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9A61F-82B3-CB15-8177-51C01015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700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FBA1-37A5-93EE-86D7-64BA660F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91A06-B955-E3EE-DAB1-BC6FA1247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E07C7-2199-A336-16F0-F64930B09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D3D7A-7EFC-533A-7B52-F1104063D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AF7B4-23D0-8854-1409-DBBFAA872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F9A8B-86AF-0630-2A35-251D457E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5/10/2024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6425C-EB9B-3173-F550-13D5326F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58B4C-FE91-8567-8A48-7E8A58CA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991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FA4D-AE7F-448C-9949-7ADE9F1C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4A529-1071-555B-24B2-D078EB45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5/10/2024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19331-3AF3-90B7-1E9A-33D7C39A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2EB5B-2319-69CA-C84E-80E35848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801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929D9-B9F7-4138-E67D-2005F377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5/10/2024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A5ABE-F48D-8AE4-52F8-81EDBACB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B1393-461E-7880-66D0-1434DCBE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797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A11A-B67C-467B-E574-DA2E7F55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B7286-1839-97C9-EF9A-36FDB9FC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F9323-69E1-CB29-BC5D-05434E3ED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A931D-324C-F0D5-EEC6-88D4E855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5/10/2024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65324-7C18-F621-2D90-9EF6AA32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D2209-AEEF-A72E-88FB-3FE04826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351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0AAF-6AB5-F902-9E29-008A8C92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F9E4B-4D89-4BC4-6B8C-A89A9F870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8B123-41E9-4FAD-37E4-A769951E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C6879-636D-A734-86A9-DDE8D29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5/10/2024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8C7E0-90AE-E368-B497-21B5EBB6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8C523-5253-4F9E-7577-91F88691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26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E9E3F-0F53-FC83-037B-C30537A5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8FF12-3434-03A1-9E16-BE2554A4F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9BFF0-A018-A200-FD46-BD31E6C3C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350D9-E559-450B-A5B6-D4D031A8BEDA}" type="datetimeFigureOut">
              <a:rPr lang="en-SG" smtClean="0"/>
              <a:t>5/10/2024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A5454-3172-2CAF-7EA7-625864656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CDFC-35A5-5214-6FC6-0A255EF77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84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47FBBD-326E-010D-B189-5B2D66B354B9}"/>
              </a:ext>
            </a:extLst>
          </p:cNvPr>
          <p:cNvSpPr txBox="1"/>
          <p:nvPr/>
        </p:nvSpPr>
        <p:spPr>
          <a:xfrm>
            <a:off x="3657051" y="2029767"/>
            <a:ext cx="5037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S3 bucket</a:t>
            </a:r>
          </a:p>
          <a:p>
            <a:pPr marL="342900" indent="-342900">
              <a:buFontTx/>
              <a:buChar char="-"/>
            </a:pPr>
            <a:r>
              <a:rPr lang="en-US" sz="2400" b="1" dirty="0"/>
              <a:t>Model (tokenizer + </a:t>
            </a:r>
            <a:r>
              <a:rPr lang="en-US" sz="2400" b="1" dirty="0" err="1"/>
              <a:t>safetensor</a:t>
            </a:r>
            <a:r>
              <a:rPr lang="en-US" sz="2400" b="1" dirty="0"/>
              <a:t> files)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E9416-F1FF-9C09-F08F-2E566C5F771D}"/>
              </a:ext>
            </a:extLst>
          </p:cNvPr>
          <p:cNvSpPr txBox="1"/>
          <p:nvPr/>
        </p:nvSpPr>
        <p:spPr>
          <a:xfrm>
            <a:off x="3497610" y="140346"/>
            <a:ext cx="44507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RunPod</a:t>
            </a:r>
            <a:r>
              <a:rPr lang="en-US" sz="2400" b="1" dirty="0"/>
              <a:t> container/</a:t>
            </a:r>
            <a:r>
              <a:rPr lang="en-US" sz="2400" b="1" dirty="0" err="1"/>
              <a:t>Colab</a:t>
            </a:r>
            <a:r>
              <a:rPr lang="en-US" sz="2400" b="1" dirty="0"/>
              <a:t> instance</a:t>
            </a:r>
          </a:p>
          <a:p>
            <a:pPr marL="342900" indent="-342900">
              <a:buFontTx/>
              <a:buChar char="-"/>
            </a:pPr>
            <a:r>
              <a:rPr lang="en-US" sz="2400" b="1" dirty="0"/>
              <a:t>CSV file with training data </a:t>
            </a:r>
          </a:p>
          <a:p>
            <a:pPr marL="342900" indent="-342900">
              <a:buFontTx/>
              <a:buChar char="-"/>
            </a:pPr>
            <a:r>
              <a:rPr lang="en-US" sz="2400" b="1" dirty="0"/>
              <a:t>Training .</a:t>
            </a:r>
            <a:r>
              <a:rPr lang="en-US" sz="2400" b="1" dirty="0" err="1"/>
              <a:t>ipynb</a:t>
            </a:r>
            <a:r>
              <a:rPr lang="en-US" sz="2400" b="1" dirty="0"/>
              <a:t> notebook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01DE1-9264-9811-4DEF-43CCE55E4EAE}"/>
              </a:ext>
            </a:extLst>
          </p:cNvPr>
          <p:cNvSpPr txBox="1"/>
          <p:nvPr/>
        </p:nvSpPr>
        <p:spPr>
          <a:xfrm>
            <a:off x="3929039" y="3397072"/>
            <a:ext cx="4151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+mj-lt"/>
              </a:rPr>
              <a:t>Deploy a Hugging Face Transformer model from S3 to </a:t>
            </a:r>
            <a:r>
              <a:rPr lang="en-US" sz="2400" b="1" i="0" dirty="0" err="1">
                <a:effectLst/>
                <a:latin typeface="+mj-lt"/>
              </a:rPr>
              <a:t>SageMaker</a:t>
            </a:r>
            <a:r>
              <a:rPr lang="en-US" sz="2400" b="1" i="0" dirty="0">
                <a:effectLst/>
                <a:latin typeface="+mj-lt"/>
              </a:rPr>
              <a:t> for inference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A5750-2D4C-A570-659C-1DE866025505}"/>
              </a:ext>
            </a:extLst>
          </p:cNvPr>
          <p:cNvSpPr txBox="1"/>
          <p:nvPr/>
        </p:nvSpPr>
        <p:spPr>
          <a:xfrm>
            <a:off x="4278849" y="5103674"/>
            <a:ext cx="288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Streamlit</a:t>
            </a:r>
            <a:r>
              <a:rPr lang="en-US" sz="2400" b="1" dirty="0"/>
              <a:t> UI for users</a:t>
            </a:r>
          </a:p>
        </p:txBody>
      </p:sp>
    </p:spTree>
    <p:extLst>
      <p:ext uri="{BB962C8B-B14F-4D97-AF65-F5344CB8AC3E}">
        <p14:creationId xmlns:p14="http://schemas.microsoft.com/office/powerpoint/2010/main" val="249669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2492A7-CF93-B267-D552-502BFE548E0C}"/>
              </a:ext>
            </a:extLst>
          </p:cNvPr>
          <p:cNvSpPr/>
          <p:nvPr/>
        </p:nvSpPr>
        <p:spPr>
          <a:xfrm>
            <a:off x="976989" y="2763120"/>
            <a:ext cx="1554480" cy="7264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Client</a:t>
            </a:r>
            <a:endParaRPr lang="en-SG" sz="2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31F4B8-3137-6D25-5CCD-E5EAF07CD482}"/>
              </a:ext>
            </a:extLst>
          </p:cNvPr>
          <p:cNvCxnSpPr/>
          <p:nvPr/>
        </p:nvCxnSpPr>
        <p:spPr>
          <a:xfrm>
            <a:off x="2815949" y="2849749"/>
            <a:ext cx="1696720" cy="0"/>
          </a:xfrm>
          <a:prstGeom prst="straightConnector1">
            <a:avLst/>
          </a:prstGeom>
          <a:ln w="666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952D50-13DF-BDA1-8B9A-3380D45DC60A}"/>
              </a:ext>
            </a:extLst>
          </p:cNvPr>
          <p:cNvCxnSpPr>
            <a:cxnSpLocks/>
          </p:cNvCxnSpPr>
          <p:nvPr/>
        </p:nvCxnSpPr>
        <p:spPr>
          <a:xfrm flipH="1">
            <a:off x="2806324" y="3429000"/>
            <a:ext cx="1696720" cy="0"/>
          </a:xfrm>
          <a:prstGeom prst="straightConnector1">
            <a:avLst/>
          </a:prstGeom>
          <a:ln w="666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F13D63-06DE-F578-F45A-E277DC095F94}"/>
              </a:ext>
            </a:extLst>
          </p:cNvPr>
          <p:cNvSpPr txBox="1"/>
          <p:nvPr/>
        </p:nvSpPr>
        <p:spPr>
          <a:xfrm>
            <a:off x="2698546" y="2895506"/>
            <a:ext cx="1893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HTTP request</a:t>
            </a:r>
            <a:endParaRPr lang="en-SG" sz="24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32B9A35-326C-FE79-D761-378E26D8706B}"/>
              </a:ext>
            </a:extLst>
          </p:cNvPr>
          <p:cNvSpPr/>
          <p:nvPr/>
        </p:nvSpPr>
        <p:spPr>
          <a:xfrm>
            <a:off x="6777587" y="-194823"/>
            <a:ext cx="5926489" cy="3981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DECA80-DC2E-57BB-88F5-BA4EF7582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4634578"/>
            <a:ext cx="1722921" cy="3920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581DE4-747C-2E39-7AC2-D43540357F1B}"/>
              </a:ext>
            </a:extLst>
          </p:cNvPr>
          <p:cNvSpPr txBox="1"/>
          <p:nvPr/>
        </p:nvSpPr>
        <p:spPr>
          <a:xfrm>
            <a:off x="5597488" y="4591278"/>
            <a:ext cx="2360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Docker container</a:t>
            </a:r>
            <a:endParaRPr lang="en-SG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275FB5-13D4-26E1-751C-20FE0B2AE187}"/>
              </a:ext>
            </a:extLst>
          </p:cNvPr>
          <p:cNvSpPr txBox="1"/>
          <p:nvPr/>
        </p:nvSpPr>
        <p:spPr>
          <a:xfrm>
            <a:off x="6883222" y="1434181"/>
            <a:ext cx="188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Model server</a:t>
            </a:r>
            <a:endParaRPr lang="en-SG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9AD3FF-F79B-5DCA-4AD1-D805405CE681}"/>
              </a:ext>
            </a:extLst>
          </p:cNvPr>
          <p:cNvSpPr txBox="1"/>
          <p:nvPr/>
        </p:nvSpPr>
        <p:spPr>
          <a:xfrm>
            <a:off x="5597488" y="3567223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Flask</a:t>
            </a:r>
            <a:endParaRPr lang="en-SG" sz="24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683FDBC-B3E3-2170-4BF7-3BF79169F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664" y="2331942"/>
            <a:ext cx="1160835" cy="11608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8CF8EF-6D4A-3782-2352-DD1BA274E03F}"/>
              </a:ext>
            </a:extLst>
          </p:cNvPr>
          <p:cNvSpPr txBox="1"/>
          <p:nvPr/>
        </p:nvSpPr>
        <p:spPr>
          <a:xfrm>
            <a:off x="6930084" y="3479086"/>
            <a:ext cx="3590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Random Forest </a:t>
            </a:r>
          </a:p>
          <a:p>
            <a:pPr algn="ctr"/>
            <a:r>
              <a:rPr lang="en-US" sz="2400" b="1" dirty="0"/>
              <a:t>model </a:t>
            </a:r>
            <a:endParaRPr lang="en-SG" sz="2400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182787-D5A6-B33A-D98E-E025BA4478E6}"/>
              </a:ext>
            </a:extLst>
          </p:cNvPr>
          <p:cNvSpPr/>
          <p:nvPr/>
        </p:nvSpPr>
        <p:spPr>
          <a:xfrm>
            <a:off x="8203164" y="2307376"/>
            <a:ext cx="99962" cy="941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0917ED-26BB-F69F-CB92-EE05B6277432}"/>
              </a:ext>
            </a:extLst>
          </p:cNvPr>
          <p:cNvSpPr/>
          <p:nvPr/>
        </p:nvSpPr>
        <p:spPr>
          <a:xfrm>
            <a:off x="8476114" y="2512925"/>
            <a:ext cx="99962" cy="941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333C6C0-5B8B-8C1B-A50D-7860BAF0276A}"/>
              </a:ext>
            </a:extLst>
          </p:cNvPr>
          <p:cNvSpPr/>
          <p:nvPr/>
        </p:nvSpPr>
        <p:spPr>
          <a:xfrm>
            <a:off x="7964003" y="2512926"/>
            <a:ext cx="99962" cy="941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9C11240-CE16-73EC-9CE0-190066076CED}"/>
              </a:ext>
            </a:extLst>
          </p:cNvPr>
          <p:cNvSpPr/>
          <p:nvPr/>
        </p:nvSpPr>
        <p:spPr>
          <a:xfrm>
            <a:off x="8203164" y="2728022"/>
            <a:ext cx="99962" cy="941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57781ED-10D8-ADD7-3917-98D8AFE7A774}"/>
              </a:ext>
            </a:extLst>
          </p:cNvPr>
          <p:cNvSpPr/>
          <p:nvPr/>
        </p:nvSpPr>
        <p:spPr>
          <a:xfrm>
            <a:off x="7774268" y="2849141"/>
            <a:ext cx="99962" cy="941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D66FAEE-5F87-B0FF-83AD-D9165B320DB5}"/>
              </a:ext>
            </a:extLst>
          </p:cNvPr>
          <p:cNvSpPr/>
          <p:nvPr/>
        </p:nvSpPr>
        <p:spPr>
          <a:xfrm>
            <a:off x="7622587" y="3094344"/>
            <a:ext cx="99962" cy="941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96B1573-646F-73F2-F2B9-D6CEB41AE003}"/>
              </a:ext>
            </a:extLst>
          </p:cNvPr>
          <p:cNvSpPr/>
          <p:nvPr/>
        </p:nvSpPr>
        <p:spPr>
          <a:xfrm>
            <a:off x="7900617" y="3104794"/>
            <a:ext cx="99962" cy="941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64A2D6-4BBA-4AEC-87CB-50BA0B4DDD9D}"/>
              </a:ext>
            </a:extLst>
          </p:cNvPr>
          <p:cNvSpPr/>
          <p:nvPr/>
        </p:nvSpPr>
        <p:spPr>
          <a:xfrm>
            <a:off x="8476114" y="2911368"/>
            <a:ext cx="99962" cy="941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7CB1B66-7DB7-3A94-6361-C0946A7A3301}"/>
              </a:ext>
            </a:extLst>
          </p:cNvPr>
          <p:cNvSpPr/>
          <p:nvPr/>
        </p:nvSpPr>
        <p:spPr>
          <a:xfrm>
            <a:off x="8329674" y="3149698"/>
            <a:ext cx="99962" cy="941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B8D76E7-F76C-972A-18AC-037563C36991}"/>
              </a:ext>
            </a:extLst>
          </p:cNvPr>
          <p:cNvSpPr/>
          <p:nvPr/>
        </p:nvSpPr>
        <p:spPr>
          <a:xfrm>
            <a:off x="8638386" y="3157748"/>
            <a:ext cx="99962" cy="941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F0DBDD-7AA3-0656-7D3F-6BFB10D62C7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253145" y="2407873"/>
            <a:ext cx="0" cy="32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AF0226-6C51-8FF2-DE4F-43020D214A31}"/>
              </a:ext>
            </a:extLst>
          </p:cNvPr>
          <p:cNvCxnSpPr>
            <a:stCxn id="22" idx="3"/>
            <a:endCxn id="24" idx="7"/>
          </p:cNvCxnSpPr>
          <p:nvPr/>
        </p:nvCxnSpPr>
        <p:spPr>
          <a:xfrm flipH="1">
            <a:off x="8049326" y="2387735"/>
            <a:ext cx="168477" cy="138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976B8C-B2C0-D0EB-FCD6-9DE7BA03424F}"/>
              </a:ext>
            </a:extLst>
          </p:cNvPr>
          <p:cNvCxnSpPr>
            <a:stCxn id="22" idx="5"/>
            <a:endCxn id="23" idx="1"/>
          </p:cNvCxnSpPr>
          <p:nvPr/>
        </p:nvCxnSpPr>
        <p:spPr>
          <a:xfrm>
            <a:off x="8288487" y="2387735"/>
            <a:ext cx="202266" cy="13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6760B4A-8D08-56FD-A6AA-45C23781A043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7824249" y="2600978"/>
            <a:ext cx="154393" cy="24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5D1E72-279F-6E59-0395-13A853F9E368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7681278" y="2943288"/>
            <a:ext cx="142971" cy="151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D8E4430-1B2B-136D-EBC0-E46E741E4569}"/>
              </a:ext>
            </a:extLst>
          </p:cNvPr>
          <p:cNvCxnSpPr>
            <a:stCxn id="26" idx="4"/>
            <a:endCxn id="28" idx="0"/>
          </p:cNvCxnSpPr>
          <p:nvPr/>
        </p:nvCxnSpPr>
        <p:spPr>
          <a:xfrm>
            <a:off x="7824249" y="2943288"/>
            <a:ext cx="126349" cy="161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5DAB607-3B11-1206-D340-472032B6269C}"/>
              </a:ext>
            </a:extLst>
          </p:cNvPr>
          <p:cNvCxnSpPr>
            <a:cxnSpLocks/>
          </p:cNvCxnSpPr>
          <p:nvPr/>
        </p:nvCxnSpPr>
        <p:spPr>
          <a:xfrm>
            <a:off x="8529320" y="2591219"/>
            <a:ext cx="0" cy="32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68CB1FD-3B3A-854F-512D-6B23EE5F3F93}"/>
              </a:ext>
            </a:extLst>
          </p:cNvPr>
          <p:cNvCxnSpPr>
            <a:cxnSpLocks/>
          </p:cNvCxnSpPr>
          <p:nvPr/>
        </p:nvCxnSpPr>
        <p:spPr>
          <a:xfrm flipH="1">
            <a:off x="8378772" y="3006693"/>
            <a:ext cx="142971" cy="151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6E95B61-00D3-7DC1-1C4B-7E33E8AD66B5}"/>
              </a:ext>
            </a:extLst>
          </p:cNvPr>
          <p:cNvCxnSpPr/>
          <p:nvPr/>
        </p:nvCxnSpPr>
        <p:spPr>
          <a:xfrm>
            <a:off x="8521743" y="3006693"/>
            <a:ext cx="126349" cy="161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C832F3-2EEF-EE38-7F93-CC21F84F4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927" y="2323085"/>
            <a:ext cx="1441450" cy="78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98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Liew</dc:creator>
  <cp:lastModifiedBy>Andrew Liew</cp:lastModifiedBy>
  <cp:revision>3</cp:revision>
  <dcterms:created xsi:type="dcterms:W3CDTF">2024-09-22T03:05:38Z</dcterms:created>
  <dcterms:modified xsi:type="dcterms:W3CDTF">2024-10-05T07:43:18Z</dcterms:modified>
</cp:coreProperties>
</file>