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792-25F3-0E54-1A15-A585485D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D722-87B5-3391-CF31-799EBC6B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D43A-4A2A-9B8A-72B6-C99384A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2F17-F446-71FD-F740-77EABB0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0BD-E689-BD27-3C37-A072E5B1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0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ED00-34EF-988F-D970-1DE38E07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B45B-F113-E8CE-F38D-7496C4D8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ED08-CAC8-D84F-AF8F-B224CC05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D14D-598D-1BD8-6C70-EDCE0BD5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415D-7E61-31AE-8F0E-2DBCA8ED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7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840F0-FA53-CB24-5DDE-9F4AF3A6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33D9-E57F-59AD-9706-FC9FE6D5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BD16-25DA-EF56-4713-7972DE1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67EE-70B9-03B1-AB9A-FACDDCE2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245A-DEDD-4BB8-8384-35728E2E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0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2D42-1F35-4D28-9505-8977B578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6949-0F46-4440-91A0-71C7B34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ACC7-61B8-86E9-6F56-E6DD1B4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F2A5-040F-5782-ED03-75C74C56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E12-536D-0A18-9EA7-56563578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6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531-DBDA-BFEA-22EA-03435AC8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9C7-8076-59C2-A9C5-6D341097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1330-582D-3D4B-CA5C-1BC52576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4F51-15C7-2BFF-71A2-2B8E724B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6F49-AC3A-2E0D-D248-E47507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CEA3-0508-E02D-4D05-2CDC495A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316A-AD81-8586-0297-A792CC15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CAB8-9E9F-6E9D-3B09-D547EAA9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1B91-CB63-56B3-9A67-08262DBE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CC1E-E04E-348A-82B9-97A59BE3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A61F-82B3-CB15-8177-51C01015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0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BA1-37A5-93EE-86D7-64BA660F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1A06-B955-E3EE-DAB1-BC6FA124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E07C7-2199-A336-16F0-F64930B0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3D7A-7EFC-533A-7B52-F1104063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AF7B4-23D0-8854-1409-DBBFAA87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F9A8B-86AF-0630-2A35-251D457E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6425C-EB9B-3173-F550-13D5326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8B4C-FE91-8567-8A48-7E8A58CA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9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FA4D-AE7F-448C-9949-7ADE9F1C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A529-1071-555B-24B2-D078EB4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9331-3AF3-90B7-1E9A-33D7C39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EB5B-2319-69CA-C84E-80E35848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01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929D9-B9F7-4138-E67D-2005F37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A5ABE-F48D-8AE4-52F8-81EDBACB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1393-461E-7880-66D0-1434DCBE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9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11A-B67C-467B-E574-DA2E7F5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7286-1839-97C9-EF9A-36FDB9FC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F9323-69E1-CB29-BC5D-05434E3E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931D-324C-F0D5-EEC6-88D4E855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5324-7C18-F621-2D90-9EF6AA32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2209-AEEF-A72E-88FB-3FE0482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5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0AAF-6AB5-F902-9E29-008A8C92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F9E4B-4D89-4BC4-6B8C-A89A9F87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B123-41E9-4FAD-37E4-A769951E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6879-636D-A734-86A9-DDE8D29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C7E0-90AE-E368-B497-21B5EBB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C523-5253-4F9E-7577-91F88691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26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E9E3F-0F53-FC83-037B-C30537A5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FF12-3434-03A1-9E16-BE2554A4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BFF0-A018-A200-FD46-BD31E6C3C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50D9-E559-450B-A5B6-D4D031A8BEDA}" type="datetimeFigureOut">
              <a:rPr lang="en-SG" smtClean="0"/>
              <a:t>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5454-3172-2CAF-7EA7-625864656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CDFC-35A5-5214-6FC6-0A255EF77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FA055B-76EC-1274-6F77-C1993FA1A60B}"/>
              </a:ext>
            </a:extLst>
          </p:cNvPr>
          <p:cNvSpPr/>
          <p:nvPr/>
        </p:nvSpPr>
        <p:spPr>
          <a:xfrm>
            <a:off x="4574228" y="3428686"/>
            <a:ext cx="3515361" cy="15776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863A1E-E519-B616-AB6A-8D8FED7F8AE6}"/>
              </a:ext>
            </a:extLst>
          </p:cNvPr>
          <p:cNvSpPr/>
          <p:nvPr/>
        </p:nvSpPr>
        <p:spPr>
          <a:xfrm>
            <a:off x="4574228" y="5425080"/>
            <a:ext cx="3515359" cy="1080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01DE1-9264-9811-4DEF-43CCE55E4EAE}"/>
              </a:ext>
            </a:extLst>
          </p:cNvPr>
          <p:cNvSpPr txBox="1"/>
          <p:nvPr/>
        </p:nvSpPr>
        <p:spPr>
          <a:xfrm>
            <a:off x="4631980" y="3517052"/>
            <a:ext cx="33837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effectLst/>
              </a:rPr>
              <a:t>Model endpoint deployment (Amazon </a:t>
            </a:r>
            <a:r>
              <a:rPr lang="en-US" sz="2100" b="1" i="0" dirty="0" err="1">
                <a:effectLst/>
              </a:rPr>
              <a:t>SageMaker</a:t>
            </a:r>
            <a:r>
              <a:rPr lang="en-US" sz="2100" b="1" i="0" dirty="0">
                <a:effectLst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A5750-2D4C-A570-659C-1DE866025505}"/>
              </a:ext>
            </a:extLst>
          </p:cNvPr>
          <p:cNvSpPr txBox="1"/>
          <p:nvPr/>
        </p:nvSpPr>
        <p:spPr>
          <a:xfrm>
            <a:off x="5455159" y="5535524"/>
            <a:ext cx="1753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User interface</a:t>
            </a:r>
          </a:p>
        </p:txBody>
      </p:sp>
      <p:pic>
        <p:nvPicPr>
          <p:cNvPr id="1026" name="Picture 2" descr="Streamlit logo on light background">
            <a:extLst>
              <a:ext uri="{FF2B5EF4-FFF2-40B4-BE49-F238E27FC236}">
                <a16:creationId xmlns:a16="http://schemas.microsoft.com/office/drawing/2014/main" id="{2D34BF11-6BFD-E79E-E4C6-F91AC58E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30" y="5951022"/>
            <a:ext cx="1753493" cy="48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SageMaker SVG Logo | Free SVG logos &amp; icons download | SVGmix">
            <a:extLst>
              <a:ext uri="{FF2B5EF4-FFF2-40B4-BE49-F238E27FC236}">
                <a16:creationId xmlns:a16="http://schemas.microsoft.com/office/drawing/2014/main" id="{994BE314-182D-CE92-BC4C-27E21785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56" y="4265401"/>
            <a:ext cx="618295" cy="6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A40B2-D1AC-2FC6-2766-1DB8D44370DD}"/>
              </a:ext>
            </a:extLst>
          </p:cNvPr>
          <p:cNvSpPr/>
          <p:nvPr/>
        </p:nvSpPr>
        <p:spPr>
          <a:xfrm>
            <a:off x="4564605" y="1846366"/>
            <a:ext cx="3515360" cy="11634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898F-DD2A-231D-3051-B7A06FEE6841}"/>
              </a:ext>
            </a:extLst>
          </p:cNvPr>
          <p:cNvSpPr txBox="1"/>
          <p:nvPr/>
        </p:nvSpPr>
        <p:spPr>
          <a:xfrm>
            <a:off x="4896643" y="1845033"/>
            <a:ext cx="3383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effectLst/>
              </a:rPr>
              <a:t>Save model in S3 bucket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6440B8-29BD-3E13-6EF9-107680DA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49" y="2256996"/>
            <a:ext cx="555166" cy="6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291BA8-26D5-2B0A-2350-CCBC7A9B0E29}"/>
              </a:ext>
            </a:extLst>
          </p:cNvPr>
          <p:cNvSpPr/>
          <p:nvPr/>
        </p:nvSpPr>
        <p:spPr>
          <a:xfrm>
            <a:off x="4564605" y="141829"/>
            <a:ext cx="3515360" cy="12522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2D9FF-F2FA-078E-96AA-8F03E6ED5DF5}"/>
              </a:ext>
            </a:extLst>
          </p:cNvPr>
          <p:cNvSpPr txBox="1"/>
          <p:nvPr/>
        </p:nvSpPr>
        <p:spPr>
          <a:xfrm>
            <a:off x="5142487" y="143268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fine-tuning</a:t>
            </a:r>
          </a:p>
        </p:txBody>
      </p:sp>
      <p:pic>
        <p:nvPicPr>
          <p:cNvPr id="1032" name="Picture 8" descr="HuggingFace Vector Logo - Download Free ...">
            <a:extLst>
              <a:ext uri="{FF2B5EF4-FFF2-40B4-BE49-F238E27FC236}">
                <a16:creationId xmlns:a16="http://schemas.microsoft.com/office/drawing/2014/main" id="{B97843FE-7A8A-E54B-CE26-DB54D749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93" y="757829"/>
            <a:ext cx="545011" cy="5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3B8EF4-9CC1-D391-D576-06C105A6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01" y="823911"/>
            <a:ext cx="653733" cy="4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mazon SageMaker SVG Logo | Free SVG logos &amp; icons download | SVGmix">
            <a:extLst>
              <a:ext uri="{FF2B5EF4-FFF2-40B4-BE49-F238E27FC236}">
                <a16:creationId xmlns:a16="http://schemas.microsoft.com/office/drawing/2014/main" id="{8E147693-49B8-D764-3799-4D0FF4D72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68" y="745100"/>
            <a:ext cx="545011" cy="5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from RunPod Documentation ...">
            <a:extLst>
              <a:ext uri="{FF2B5EF4-FFF2-40B4-BE49-F238E27FC236}">
                <a16:creationId xmlns:a16="http://schemas.microsoft.com/office/drawing/2014/main" id="{2945ED98-B3E1-AB28-9A64-3CEE5D78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65" y="757829"/>
            <a:ext cx="545012" cy="5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E233A-46B5-52A1-A9CA-BE1AACC65FA8}"/>
              </a:ext>
            </a:extLst>
          </p:cNvPr>
          <p:cNvCxnSpPr>
            <a:cxnSpLocks/>
          </p:cNvCxnSpPr>
          <p:nvPr/>
        </p:nvCxnSpPr>
        <p:spPr>
          <a:xfrm>
            <a:off x="6335765" y="3032188"/>
            <a:ext cx="0" cy="370211"/>
          </a:xfrm>
          <a:prstGeom prst="straightConnector1">
            <a:avLst/>
          </a:prstGeom>
          <a:ln w="666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B9E6A2-045A-E7F9-3E44-AAA20E367154}"/>
              </a:ext>
            </a:extLst>
          </p:cNvPr>
          <p:cNvCxnSpPr>
            <a:cxnSpLocks/>
          </p:cNvCxnSpPr>
          <p:nvPr/>
        </p:nvCxnSpPr>
        <p:spPr>
          <a:xfrm>
            <a:off x="6276835" y="1430789"/>
            <a:ext cx="0" cy="370211"/>
          </a:xfrm>
          <a:prstGeom prst="straightConnector1">
            <a:avLst/>
          </a:prstGeom>
          <a:ln w="666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39F040-B441-D5DE-E9D5-621B3D493EDC}"/>
              </a:ext>
            </a:extLst>
          </p:cNvPr>
          <p:cNvCxnSpPr>
            <a:cxnSpLocks/>
          </p:cNvCxnSpPr>
          <p:nvPr/>
        </p:nvCxnSpPr>
        <p:spPr>
          <a:xfrm>
            <a:off x="6335765" y="5041769"/>
            <a:ext cx="0" cy="370211"/>
          </a:xfrm>
          <a:prstGeom prst="straightConnector1">
            <a:avLst/>
          </a:prstGeom>
          <a:ln w="666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9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Liew</dc:creator>
  <cp:lastModifiedBy>Andrew Liew</cp:lastModifiedBy>
  <cp:revision>5</cp:revision>
  <dcterms:created xsi:type="dcterms:W3CDTF">2024-09-22T03:05:38Z</dcterms:created>
  <dcterms:modified xsi:type="dcterms:W3CDTF">2024-10-05T08:18:06Z</dcterms:modified>
</cp:coreProperties>
</file>