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268" r:id="rId6"/>
    <p:sldId id="266" r:id="rId7"/>
    <p:sldId id="320" r:id="rId8"/>
    <p:sldId id="319" r:id="rId9"/>
    <p:sldId id="321" r:id="rId10"/>
    <p:sldId id="322" r:id="rId11"/>
    <p:sldId id="317" r:id="rId12"/>
    <p:sldId id="294" r:id="rId13"/>
    <p:sldId id="304" r:id="rId14"/>
    <p:sldId id="315" r:id="rId15"/>
    <p:sldId id="307" r:id="rId16"/>
    <p:sldId id="293" r:id="rId17"/>
    <p:sldId id="303" r:id="rId18"/>
    <p:sldId id="298" r:id="rId19"/>
    <p:sldId id="306" r:id="rId20"/>
    <p:sldId id="312" r:id="rId21"/>
    <p:sldId id="313" r:id="rId22"/>
    <p:sldId id="316" r:id="rId23"/>
    <p:sldId id="289" r:id="rId24"/>
    <p:sldId id="308" r:id="rId25"/>
    <p:sldId id="299" r:id="rId26"/>
    <p:sldId id="309" r:id="rId27"/>
    <p:sldId id="300" r:id="rId28"/>
    <p:sldId id="310" r:id="rId29"/>
    <p:sldId id="301" r:id="rId30"/>
    <p:sldId id="311"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11" userDrawn="1">
          <p15:clr>
            <a:srgbClr val="A4A3A4"/>
          </p15:clr>
        </p15:guide>
        <p15:guide id="4" pos="7469" userDrawn="1">
          <p15:clr>
            <a:srgbClr val="A4A3A4"/>
          </p15:clr>
        </p15:guide>
        <p15:guide id="5" orient="horz" pos="232" userDrawn="1">
          <p15:clr>
            <a:srgbClr val="A4A3A4"/>
          </p15:clr>
        </p15:guide>
        <p15:guide id="6" orient="horz" pos="40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4E"/>
    <a:srgbClr val="00142F"/>
    <a:srgbClr val="002060"/>
    <a:srgbClr val="E97B01"/>
    <a:srgbClr val="F28D01"/>
    <a:srgbClr val="CB6E07"/>
    <a:srgbClr val="C45D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19EFB-BEC5-4BA7-A35D-569C13C35D02}" v="779" dt="2020-04-01T12:05:25.009"/>
    <p1510:client id="{8ED2F937-80DB-4F1B-9F82-2F5ECE999D4D}" v="1660" dt="2020-04-01T11:53:54.2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 pos="211"/>
        <p:guide pos="7469"/>
        <p:guide orient="horz" pos="232"/>
        <p:guide orient="horz" pos="402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WOON Wei Chiang" userId="71d6aee9-d33d-4713-9932-d5898042a291" providerId="ADAL" clId="{8ED2F937-80DB-4F1B-9F82-2F5ECE999D4D}"/>
    <pc:docChg chg="undo redo custSel addSld delSld modSld">
      <pc:chgData name="Andrew WOON Wei Chiang" userId="71d6aee9-d33d-4713-9932-d5898042a291" providerId="ADAL" clId="{8ED2F937-80DB-4F1B-9F82-2F5ECE999D4D}" dt="2020-04-01T11:53:54.268" v="2193" actId="20577"/>
      <pc:docMkLst>
        <pc:docMk/>
      </pc:docMkLst>
      <pc:sldChg chg="modSp mod">
        <pc:chgData name="Andrew WOON Wei Chiang" userId="71d6aee9-d33d-4713-9932-d5898042a291" providerId="ADAL" clId="{8ED2F937-80DB-4F1B-9F82-2F5ECE999D4D}" dt="2020-04-01T11:48:48.414" v="2169" actId="113"/>
        <pc:sldMkLst>
          <pc:docMk/>
          <pc:sldMk cId="1872263154" sldId="266"/>
        </pc:sldMkLst>
        <pc:spChg chg="mod">
          <ac:chgData name="Andrew WOON Wei Chiang" userId="71d6aee9-d33d-4713-9932-d5898042a291" providerId="ADAL" clId="{8ED2F937-80DB-4F1B-9F82-2F5ECE999D4D}" dt="2020-04-01T11:42:33.269" v="2161" actId="14100"/>
          <ac:spMkLst>
            <pc:docMk/>
            <pc:sldMk cId="1872263154" sldId="266"/>
            <ac:spMk id="57" creationId="{7DDBE5D1-EA6D-4147-B76A-B508724C55FD}"/>
          </ac:spMkLst>
        </pc:spChg>
        <pc:spChg chg="mod">
          <ac:chgData name="Andrew WOON Wei Chiang" userId="71d6aee9-d33d-4713-9932-d5898042a291" providerId="ADAL" clId="{8ED2F937-80DB-4F1B-9F82-2F5ECE999D4D}" dt="2020-04-01T11:42:09.155" v="2155" actId="14100"/>
          <ac:spMkLst>
            <pc:docMk/>
            <pc:sldMk cId="1872263154" sldId="266"/>
            <ac:spMk id="59" creationId="{A32C9A0D-F338-4822-A47E-18936529A382}"/>
          </ac:spMkLst>
        </pc:spChg>
        <pc:spChg chg="mod">
          <ac:chgData name="Andrew WOON Wei Chiang" userId="71d6aee9-d33d-4713-9932-d5898042a291" providerId="ADAL" clId="{8ED2F937-80DB-4F1B-9F82-2F5ECE999D4D}" dt="2020-04-01T11:48:37.071" v="2167" actId="113"/>
          <ac:spMkLst>
            <pc:docMk/>
            <pc:sldMk cId="1872263154" sldId="266"/>
            <ac:spMk id="62" creationId="{6A057C3B-E828-4F44-AEB7-5FF5652153D7}"/>
          </ac:spMkLst>
        </pc:spChg>
        <pc:spChg chg="mod">
          <ac:chgData name="Andrew WOON Wei Chiang" userId="71d6aee9-d33d-4713-9932-d5898042a291" providerId="ADAL" clId="{8ED2F937-80DB-4F1B-9F82-2F5ECE999D4D}" dt="2020-04-01T11:48:39.590" v="2168" actId="113"/>
          <ac:spMkLst>
            <pc:docMk/>
            <pc:sldMk cId="1872263154" sldId="266"/>
            <ac:spMk id="66" creationId="{4B3F0C57-04EF-4035-AFC1-31DF7ED76197}"/>
          </ac:spMkLst>
        </pc:spChg>
        <pc:spChg chg="mod">
          <ac:chgData name="Andrew WOON Wei Chiang" userId="71d6aee9-d33d-4713-9932-d5898042a291" providerId="ADAL" clId="{8ED2F937-80DB-4F1B-9F82-2F5ECE999D4D}" dt="2020-04-01T11:48:48.414" v="2169" actId="113"/>
          <ac:spMkLst>
            <pc:docMk/>
            <pc:sldMk cId="1872263154" sldId="266"/>
            <ac:spMk id="282" creationId="{25B3579D-0FCB-4049-B2B7-A3C00340A2BB}"/>
          </ac:spMkLst>
        </pc:spChg>
        <pc:cxnChg chg="mod">
          <ac:chgData name="Andrew WOON Wei Chiang" userId="71d6aee9-d33d-4713-9932-d5898042a291" providerId="ADAL" clId="{8ED2F937-80DB-4F1B-9F82-2F5ECE999D4D}" dt="2020-04-01T11:42:33.269" v="2161" actId="14100"/>
          <ac:cxnSpMkLst>
            <pc:docMk/>
            <pc:sldMk cId="1872263154" sldId="266"/>
            <ac:cxnSpMk id="69" creationId="{3A442493-9C49-44EF-965D-716EB64CA194}"/>
          </ac:cxnSpMkLst>
        </pc:cxnChg>
        <pc:cxnChg chg="mod">
          <ac:chgData name="Andrew WOON Wei Chiang" userId="71d6aee9-d33d-4713-9932-d5898042a291" providerId="ADAL" clId="{8ED2F937-80DB-4F1B-9F82-2F5ECE999D4D}" dt="2020-04-01T11:42:13.981" v="2156" actId="14100"/>
          <ac:cxnSpMkLst>
            <pc:docMk/>
            <pc:sldMk cId="1872263154" sldId="266"/>
            <ac:cxnSpMk id="78" creationId="{2904C6B1-7D10-4DE3-9728-4838BEBA0A70}"/>
          </ac:cxnSpMkLst>
        </pc:cxnChg>
        <pc:cxnChg chg="mod">
          <ac:chgData name="Andrew WOON Wei Chiang" userId="71d6aee9-d33d-4713-9932-d5898042a291" providerId="ADAL" clId="{8ED2F937-80DB-4F1B-9F82-2F5ECE999D4D}" dt="2020-04-01T11:42:33.269" v="2161" actId="14100"/>
          <ac:cxnSpMkLst>
            <pc:docMk/>
            <pc:sldMk cId="1872263154" sldId="266"/>
            <ac:cxnSpMk id="143" creationId="{E511771A-01F4-4BE5-AF83-EF4AE2B0497F}"/>
          </ac:cxnSpMkLst>
        </pc:cxnChg>
        <pc:cxnChg chg="mod">
          <ac:chgData name="Andrew WOON Wei Chiang" userId="71d6aee9-d33d-4713-9932-d5898042a291" providerId="ADAL" clId="{8ED2F937-80DB-4F1B-9F82-2F5ECE999D4D}" dt="2020-04-01T11:42:09.155" v="2155" actId="14100"/>
          <ac:cxnSpMkLst>
            <pc:docMk/>
            <pc:sldMk cId="1872263154" sldId="266"/>
            <ac:cxnSpMk id="272" creationId="{C1449575-3E7D-4698-88EF-E01075166530}"/>
          </ac:cxnSpMkLst>
        </pc:cxnChg>
        <pc:cxnChg chg="mod">
          <ac:chgData name="Andrew WOON Wei Chiang" userId="71d6aee9-d33d-4713-9932-d5898042a291" providerId="ADAL" clId="{8ED2F937-80DB-4F1B-9F82-2F5ECE999D4D}" dt="2020-04-01T11:42:33.269" v="2161" actId="14100"/>
          <ac:cxnSpMkLst>
            <pc:docMk/>
            <pc:sldMk cId="1872263154" sldId="266"/>
            <ac:cxnSpMk id="275" creationId="{ABBFC14B-CF06-40A8-BBD1-FD8FE1DA3318}"/>
          </ac:cxnSpMkLst>
        </pc:cxnChg>
      </pc:sldChg>
      <pc:sldChg chg="addSp delSp modSp del mod modNotesTx">
        <pc:chgData name="Andrew WOON Wei Chiang" userId="71d6aee9-d33d-4713-9932-d5898042a291" providerId="ADAL" clId="{8ED2F937-80DB-4F1B-9F82-2F5ECE999D4D}" dt="2020-04-01T11:11:11.488" v="1273" actId="47"/>
        <pc:sldMkLst>
          <pc:docMk/>
          <pc:sldMk cId="907172035" sldId="292"/>
        </pc:sldMkLst>
        <pc:spChg chg="mod">
          <ac:chgData name="Andrew WOON Wei Chiang" userId="71d6aee9-d33d-4713-9932-d5898042a291" providerId="ADAL" clId="{8ED2F937-80DB-4F1B-9F82-2F5ECE999D4D}" dt="2020-04-01T10:46:35.838" v="1164" actId="14100"/>
          <ac:spMkLst>
            <pc:docMk/>
            <pc:sldMk cId="907172035" sldId="292"/>
            <ac:spMk id="2" creationId="{DBCC0E7C-A4F8-464C-923E-9AD65CBDDDF5}"/>
          </ac:spMkLst>
        </pc:spChg>
        <pc:spChg chg="add mod">
          <ac:chgData name="Andrew WOON Wei Chiang" userId="71d6aee9-d33d-4713-9932-d5898042a291" providerId="ADAL" clId="{8ED2F937-80DB-4F1B-9F82-2F5ECE999D4D}" dt="2020-04-01T10:47:04.223" v="1171" actId="1076"/>
          <ac:spMkLst>
            <pc:docMk/>
            <pc:sldMk cId="907172035" sldId="292"/>
            <ac:spMk id="10" creationId="{30333625-2CB9-447A-BE38-87D4625209F9}"/>
          </ac:spMkLst>
        </pc:spChg>
        <pc:spChg chg="add mod">
          <ac:chgData name="Andrew WOON Wei Chiang" userId="71d6aee9-d33d-4713-9932-d5898042a291" providerId="ADAL" clId="{8ED2F937-80DB-4F1B-9F82-2F5ECE999D4D}" dt="2020-04-01T11:05:48.857" v="1185" actId="1076"/>
          <ac:spMkLst>
            <pc:docMk/>
            <pc:sldMk cId="907172035" sldId="292"/>
            <ac:spMk id="11" creationId="{2396E0B1-A1F3-4209-9A6E-F24C02B08D5D}"/>
          </ac:spMkLst>
        </pc:spChg>
        <pc:spChg chg="add mod">
          <ac:chgData name="Andrew WOON Wei Chiang" userId="71d6aee9-d33d-4713-9932-d5898042a291" providerId="ADAL" clId="{8ED2F937-80DB-4F1B-9F82-2F5ECE999D4D}" dt="2020-04-01T11:05:45.831" v="1184" actId="14100"/>
          <ac:spMkLst>
            <pc:docMk/>
            <pc:sldMk cId="907172035" sldId="292"/>
            <ac:spMk id="13" creationId="{E3518113-BF48-45BC-84A9-8B0072CF8A61}"/>
          </ac:spMkLst>
        </pc:spChg>
        <pc:spChg chg="add del mod">
          <ac:chgData name="Andrew WOON Wei Chiang" userId="71d6aee9-d33d-4713-9932-d5898042a291" providerId="ADAL" clId="{8ED2F937-80DB-4F1B-9F82-2F5ECE999D4D}" dt="2020-04-01T10:40:09.521" v="1123" actId="478"/>
          <ac:spMkLst>
            <pc:docMk/>
            <pc:sldMk cId="907172035" sldId="292"/>
            <ac:spMk id="19" creationId="{B82B9293-8572-4181-8E25-1BA71A6577BA}"/>
          </ac:spMkLst>
        </pc:spChg>
        <pc:spChg chg="add mod">
          <ac:chgData name="Andrew WOON Wei Chiang" userId="71d6aee9-d33d-4713-9932-d5898042a291" providerId="ADAL" clId="{8ED2F937-80DB-4F1B-9F82-2F5ECE999D4D}" dt="2020-04-01T10:47:00.979" v="1170" actId="1076"/>
          <ac:spMkLst>
            <pc:docMk/>
            <pc:sldMk cId="907172035" sldId="292"/>
            <ac:spMk id="21" creationId="{84F9C415-F820-45C7-808A-0B7A11CB114E}"/>
          </ac:spMkLst>
        </pc:spChg>
        <pc:spChg chg="add del">
          <ac:chgData name="Andrew WOON Wei Chiang" userId="71d6aee9-d33d-4713-9932-d5898042a291" providerId="ADAL" clId="{8ED2F937-80DB-4F1B-9F82-2F5ECE999D4D}" dt="2020-04-01T11:05:31.831" v="1173"/>
          <ac:spMkLst>
            <pc:docMk/>
            <pc:sldMk cId="907172035" sldId="292"/>
            <ac:spMk id="22" creationId="{3BD3EF68-E138-4C60-8A21-FE2663A0FFB0}"/>
          </ac:spMkLst>
        </pc:spChg>
        <pc:spChg chg="mod">
          <ac:chgData name="Andrew WOON Wei Chiang" userId="71d6aee9-d33d-4713-9932-d5898042a291" providerId="ADAL" clId="{8ED2F937-80DB-4F1B-9F82-2F5ECE999D4D}" dt="2020-04-01T10:43:30.043" v="1152" actId="20577"/>
          <ac:spMkLst>
            <pc:docMk/>
            <pc:sldMk cId="907172035" sldId="292"/>
            <ac:spMk id="29" creationId="{28CC31DB-6D0C-485F-9C01-D1F78B891D78}"/>
          </ac:spMkLst>
        </pc:spChg>
        <pc:picChg chg="del">
          <ac:chgData name="Andrew WOON Wei Chiang" userId="71d6aee9-d33d-4713-9932-d5898042a291" providerId="ADAL" clId="{8ED2F937-80DB-4F1B-9F82-2F5ECE999D4D}" dt="2020-04-01T10:11:19.764" v="71" actId="478"/>
          <ac:picMkLst>
            <pc:docMk/>
            <pc:sldMk cId="907172035" sldId="292"/>
            <ac:picMk id="5" creationId="{9C92588C-F367-4E64-8AFE-5E9E0E3787D6}"/>
          </ac:picMkLst>
        </pc:picChg>
        <pc:cxnChg chg="add del mod">
          <ac:chgData name="Andrew WOON Wei Chiang" userId="71d6aee9-d33d-4713-9932-d5898042a291" providerId="ADAL" clId="{8ED2F937-80DB-4F1B-9F82-2F5ECE999D4D}" dt="2020-04-01T10:22:53.921" v="732" actId="478"/>
          <ac:cxnSpMkLst>
            <pc:docMk/>
            <pc:sldMk cId="907172035" sldId="292"/>
            <ac:cxnSpMk id="6" creationId="{F6E1658C-4532-43DD-AB37-FA0A585278B6}"/>
          </ac:cxnSpMkLst>
        </pc:cxnChg>
        <pc:cxnChg chg="add del mod">
          <ac:chgData name="Andrew WOON Wei Chiang" userId="71d6aee9-d33d-4713-9932-d5898042a291" providerId="ADAL" clId="{8ED2F937-80DB-4F1B-9F82-2F5ECE999D4D}" dt="2020-04-01T10:22:51.856" v="731" actId="478"/>
          <ac:cxnSpMkLst>
            <pc:docMk/>
            <pc:sldMk cId="907172035" sldId="292"/>
            <ac:cxnSpMk id="16" creationId="{6556DA74-1D46-474E-818F-683C0739926A}"/>
          </ac:cxnSpMkLst>
        </pc:cxnChg>
      </pc:sldChg>
      <pc:sldChg chg="modSp add mod">
        <pc:chgData name="Andrew WOON Wei Chiang" userId="71d6aee9-d33d-4713-9932-d5898042a291" providerId="ADAL" clId="{8ED2F937-80DB-4F1B-9F82-2F5ECE999D4D}" dt="2020-04-01T11:31:14.769" v="1840" actId="1076"/>
        <pc:sldMkLst>
          <pc:docMk/>
          <pc:sldMk cId="1704519777" sldId="317"/>
        </pc:sldMkLst>
        <pc:picChg chg="mod">
          <ac:chgData name="Andrew WOON Wei Chiang" userId="71d6aee9-d33d-4713-9932-d5898042a291" providerId="ADAL" clId="{8ED2F937-80DB-4F1B-9F82-2F5ECE999D4D}" dt="2020-04-01T11:31:14.769" v="1840" actId="1076"/>
          <ac:picMkLst>
            <pc:docMk/>
            <pc:sldMk cId="1704519777" sldId="317"/>
            <ac:picMk id="5" creationId="{9C92588C-F367-4E64-8AFE-5E9E0E3787D6}"/>
          </ac:picMkLst>
        </pc:picChg>
      </pc:sldChg>
      <pc:sldChg chg="addSp delSp modSp add del mod">
        <pc:chgData name="Andrew WOON Wei Chiang" userId="71d6aee9-d33d-4713-9932-d5898042a291" providerId="ADAL" clId="{8ED2F937-80DB-4F1B-9F82-2F5ECE999D4D}" dt="2020-04-01T11:43:17.669" v="2163" actId="47"/>
        <pc:sldMkLst>
          <pc:docMk/>
          <pc:sldMk cId="3464238250" sldId="318"/>
        </pc:sldMkLst>
        <pc:spChg chg="del">
          <ac:chgData name="Andrew WOON Wei Chiang" userId="71d6aee9-d33d-4713-9932-d5898042a291" providerId="ADAL" clId="{8ED2F937-80DB-4F1B-9F82-2F5ECE999D4D}" dt="2020-04-01T11:06:31.795" v="1198" actId="478"/>
          <ac:spMkLst>
            <pc:docMk/>
            <pc:sldMk cId="3464238250" sldId="318"/>
            <ac:spMk id="2" creationId="{DBCC0E7C-A4F8-464C-923E-9AD65CBDDDF5}"/>
          </ac:spMkLst>
        </pc:spChg>
        <pc:spChg chg="add del mod">
          <ac:chgData name="Andrew WOON Wei Chiang" userId="71d6aee9-d33d-4713-9932-d5898042a291" providerId="ADAL" clId="{8ED2F937-80DB-4F1B-9F82-2F5ECE999D4D}" dt="2020-04-01T11:06:58.004" v="1202" actId="478"/>
          <ac:spMkLst>
            <pc:docMk/>
            <pc:sldMk cId="3464238250" sldId="318"/>
            <ac:spMk id="3" creationId="{760D9E44-DB3D-4C8E-80A8-FB40D6AFA170}"/>
          </ac:spMkLst>
        </pc:spChg>
        <pc:spChg chg="add mod">
          <ac:chgData name="Andrew WOON Wei Chiang" userId="71d6aee9-d33d-4713-9932-d5898042a291" providerId="ADAL" clId="{8ED2F937-80DB-4F1B-9F82-2F5ECE999D4D}" dt="2020-04-01T11:34:59.484" v="2009" actId="20577"/>
          <ac:spMkLst>
            <pc:docMk/>
            <pc:sldMk cId="3464238250" sldId="318"/>
            <ac:spMk id="5" creationId="{F0D1C8C2-3661-4AD9-8DE0-78A104D4432B}"/>
          </ac:spMkLst>
        </pc:spChg>
        <pc:spChg chg="del mod">
          <ac:chgData name="Andrew WOON Wei Chiang" userId="71d6aee9-d33d-4713-9932-d5898042a291" providerId="ADAL" clId="{8ED2F937-80DB-4F1B-9F82-2F5ECE999D4D}" dt="2020-04-01T11:08:01.266" v="1226"/>
          <ac:spMkLst>
            <pc:docMk/>
            <pc:sldMk cId="3464238250" sldId="318"/>
            <ac:spMk id="10" creationId="{30333625-2CB9-447A-BE38-87D4625209F9}"/>
          </ac:spMkLst>
        </pc:spChg>
        <pc:spChg chg="del">
          <ac:chgData name="Andrew WOON Wei Chiang" userId="71d6aee9-d33d-4713-9932-d5898042a291" providerId="ADAL" clId="{8ED2F937-80DB-4F1B-9F82-2F5ECE999D4D}" dt="2020-04-01T11:07:38.108" v="1215" actId="478"/>
          <ac:spMkLst>
            <pc:docMk/>
            <pc:sldMk cId="3464238250" sldId="318"/>
            <ac:spMk id="11" creationId="{2396E0B1-A1F3-4209-9A6E-F24C02B08D5D}"/>
          </ac:spMkLst>
        </pc:spChg>
        <pc:spChg chg="mod">
          <ac:chgData name="Andrew WOON Wei Chiang" userId="71d6aee9-d33d-4713-9932-d5898042a291" providerId="ADAL" clId="{8ED2F937-80DB-4F1B-9F82-2F5ECE999D4D}" dt="2020-04-01T11:11:02.159" v="1272" actId="1076"/>
          <ac:spMkLst>
            <pc:docMk/>
            <pc:sldMk cId="3464238250" sldId="318"/>
            <ac:spMk id="13" creationId="{E3518113-BF48-45BC-84A9-8B0072CF8A61}"/>
          </ac:spMkLst>
        </pc:spChg>
        <pc:spChg chg="add del mod">
          <ac:chgData name="Andrew WOON Wei Chiang" userId="71d6aee9-d33d-4713-9932-d5898042a291" providerId="ADAL" clId="{8ED2F937-80DB-4F1B-9F82-2F5ECE999D4D}" dt="2020-04-01T11:09:47.080" v="1256" actId="478"/>
          <ac:spMkLst>
            <pc:docMk/>
            <pc:sldMk cId="3464238250" sldId="318"/>
            <ac:spMk id="15" creationId="{D7C81249-312D-4742-91CF-20273E8D6823}"/>
          </ac:spMkLst>
        </pc:spChg>
        <pc:spChg chg="add mod">
          <ac:chgData name="Andrew WOON Wei Chiang" userId="71d6aee9-d33d-4713-9932-d5898042a291" providerId="ADAL" clId="{8ED2F937-80DB-4F1B-9F82-2F5ECE999D4D}" dt="2020-04-01T11:11:02.159" v="1272" actId="1076"/>
          <ac:spMkLst>
            <pc:docMk/>
            <pc:sldMk cId="3464238250" sldId="318"/>
            <ac:spMk id="16" creationId="{8F8237A2-852A-4259-8EBB-C129AF908E57}"/>
          </ac:spMkLst>
        </pc:spChg>
        <pc:spChg chg="add mod">
          <ac:chgData name="Andrew WOON Wei Chiang" userId="71d6aee9-d33d-4713-9932-d5898042a291" providerId="ADAL" clId="{8ED2F937-80DB-4F1B-9F82-2F5ECE999D4D}" dt="2020-04-01T11:40:22.957" v="2147" actId="20577"/>
          <ac:spMkLst>
            <pc:docMk/>
            <pc:sldMk cId="3464238250" sldId="318"/>
            <ac:spMk id="17" creationId="{4A2DF061-1375-4414-9B28-57CC006585A0}"/>
          </ac:spMkLst>
        </pc:spChg>
        <pc:spChg chg="add mod">
          <ac:chgData name="Andrew WOON Wei Chiang" userId="71d6aee9-d33d-4713-9932-d5898042a291" providerId="ADAL" clId="{8ED2F937-80DB-4F1B-9F82-2F5ECE999D4D}" dt="2020-04-01T11:11:02.159" v="1272" actId="1076"/>
          <ac:spMkLst>
            <pc:docMk/>
            <pc:sldMk cId="3464238250" sldId="318"/>
            <ac:spMk id="18" creationId="{2D26ABA8-F147-403C-B14F-18BC9EAD7607}"/>
          </ac:spMkLst>
        </pc:spChg>
        <pc:spChg chg="add mod">
          <ac:chgData name="Andrew WOON Wei Chiang" userId="71d6aee9-d33d-4713-9932-d5898042a291" providerId="ADAL" clId="{8ED2F937-80DB-4F1B-9F82-2F5ECE999D4D}" dt="2020-04-01T11:34:39.126" v="2002" actId="1076"/>
          <ac:spMkLst>
            <pc:docMk/>
            <pc:sldMk cId="3464238250" sldId="318"/>
            <ac:spMk id="19" creationId="{29C70B1E-5FAE-42E8-B444-F28B76FFF37A}"/>
          </ac:spMkLst>
        </pc:spChg>
        <pc:spChg chg="del">
          <ac:chgData name="Andrew WOON Wei Chiang" userId="71d6aee9-d33d-4713-9932-d5898042a291" providerId="ADAL" clId="{8ED2F937-80DB-4F1B-9F82-2F5ECE999D4D}" dt="2020-04-01T11:08:03.800" v="1227" actId="478"/>
          <ac:spMkLst>
            <pc:docMk/>
            <pc:sldMk cId="3464238250" sldId="318"/>
            <ac:spMk id="21" creationId="{84F9C415-F820-45C7-808A-0B7A11CB114E}"/>
          </ac:spMkLst>
        </pc:spChg>
      </pc:sldChg>
      <pc:sldChg chg="addSp delSp modSp add del mod">
        <pc:chgData name="Andrew WOON Wei Chiang" userId="71d6aee9-d33d-4713-9932-d5898042a291" providerId="ADAL" clId="{8ED2F937-80DB-4F1B-9F82-2F5ECE999D4D}" dt="2020-04-01T11:41:23.920" v="2152" actId="11"/>
        <pc:sldMkLst>
          <pc:docMk/>
          <pc:sldMk cId="2269710082" sldId="319"/>
        </pc:sldMkLst>
        <pc:spChg chg="add del mod">
          <ac:chgData name="Andrew WOON Wei Chiang" userId="71d6aee9-d33d-4713-9932-d5898042a291" providerId="ADAL" clId="{8ED2F937-80DB-4F1B-9F82-2F5ECE999D4D}" dt="2020-04-01T11:28:11.340" v="1733" actId="478"/>
          <ac:spMkLst>
            <pc:docMk/>
            <pc:sldMk cId="2269710082" sldId="319"/>
            <ac:spMk id="2" creationId="{7A4C6F0F-D8FF-4B5D-9DF6-AA7DC024F49C}"/>
          </ac:spMkLst>
        </pc:spChg>
        <pc:spChg chg="add del mod">
          <ac:chgData name="Andrew WOON Wei Chiang" userId="71d6aee9-d33d-4713-9932-d5898042a291" providerId="ADAL" clId="{8ED2F937-80DB-4F1B-9F82-2F5ECE999D4D}" dt="2020-04-01T11:40:42.892" v="2148" actId="11"/>
          <ac:spMkLst>
            <pc:docMk/>
            <pc:sldMk cId="2269710082" sldId="319"/>
            <ac:spMk id="5" creationId="{F0D1C8C2-3661-4AD9-8DE0-78A104D4432B}"/>
          </ac:spMkLst>
        </pc:spChg>
        <pc:spChg chg="add del mod">
          <ac:chgData name="Andrew WOON Wei Chiang" userId="71d6aee9-d33d-4713-9932-d5898042a291" providerId="ADAL" clId="{8ED2F937-80DB-4F1B-9F82-2F5ECE999D4D}" dt="2020-04-01T11:28:42.685" v="1741" actId="1076"/>
          <ac:spMkLst>
            <pc:docMk/>
            <pc:sldMk cId="2269710082" sldId="319"/>
            <ac:spMk id="13" creationId="{E3518113-BF48-45BC-84A9-8B0072CF8A61}"/>
          </ac:spMkLst>
        </pc:spChg>
        <pc:spChg chg="add del mod">
          <ac:chgData name="Andrew WOON Wei Chiang" userId="71d6aee9-d33d-4713-9932-d5898042a291" providerId="ADAL" clId="{8ED2F937-80DB-4F1B-9F82-2F5ECE999D4D}" dt="2020-04-01T11:23:04.764" v="1593" actId="478"/>
          <ac:spMkLst>
            <pc:docMk/>
            <pc:sldMk cId="2269710082" sldId="319"/>
            <ac:spMk id="15" creationId="{435B6102-4BEB-4253-9C06-1207AB732D69}"/>
          </ac:spMkLst>
        </pc:spChg>
        <pc:spChg chg="add del mod">
          <ac:chgData name="Andrew WOON Wei Chiang" userId="71d6aee9-d33d-4713-9932-d5898042a291" providerId="ADAL" clId="{8ED2F937-80DB-4F1B-9F82-2F5ECE999D4D}" dt="2020-04-01T11:36:52.031" v="2144" actId="478"/>
          <ac:spMkLst>
            <pc:docMk/>
            <pc:sldMk cId="2269710082" sldId="319"/>
            <ac:spMk id="16" creationId="{8F8237A2-852A-4259-8EBB-C129AF908E57}"/>
          </ac:spMkLst>
        </pc:spChg>
        <pc:spChg chg="del">
          <ac:chgData name="Andrew WOON Wei Chiang" userId="71d6aee9-d33d-4713-9932-d5898042a291" providerId="ADAL" clId="{8ED2F937-80DB-4F1B-9F82-2F5ECE999D4D}" dt="2020-04-01T11:27:54.489" v="1726" actId="478"/>
          <ac:spMkLst>
            <pc:docMk/>
            <pc:sldMk cId="2269710082" sldId="319"/>
            <ac:spMk id="17" creationId="{4A2DF061-1375-4414-9B28-57CC006585A0}"/>
          </ac:spMkLst>
        </pc:spChg>
        <pc:spChg chg="add del mod">
          <ac:chgData name="Andrew WOON Wei Chiang" userId="71d6aee9-d33d-4713-9932-d5898042a291" providerId="ADAL" clId="{8ED2F937-80DB-4F1B-9F82-2F5ECE999D4D}" dt="2020-04-01T11:28:12.354" v="1734" actId="478"/>
          <ac:spMkLst>
            <pc:docMk/>
            <pc:sldMk cId="2269710082" sldId="319"/>
            <ac:spMk id="18" creationId="{2D26ABA8-F147-403C-B14F-18BC9EAD7607}"/>
          </ac:spMkLst>
        </pc:spChg>
        <pc:spChg chg="del mod">
          <ac:chgData name="Andrew WOON Wei Chiang" userId="71d6aee9-d33d-4713-9932-d5898042a291" providerId="ADAL" clId="{8ED2F937-80DB-4F1B-9F82-2F5ECE999D4D}" dt="2020-04-01T11:27:55.280" v="1728" actId="478"/>
          <ac:spMkLst>
            <pc:docMk/>
            <pc:sldMk cId="2269710082" sldId="319"/>
            <ac:spMk id="19" creationId="{29C70B1E-5FAE-42E8-B444-F28B76FFF37A}"/>
          </ac:spMkLst>
        </pc:spChg>
        <pc:spChg chg="add mod">
          <ac:chgData name="Andrew WOON Wei Chiang" userId="71d6aee9-d33d-4713-9932-d5898042a291" providerId="ADAL" clId="{8ED2F937-80DB-4F1B-9F82-2F5ECE999D4D}" dt="2020-04-01T11:29:45.111" v="1827" actId="1076"/>
          <ac:spMkLst>
            <pc:docMk/>
            <pc:sldMk cId="2269710082" sldId="319"/>
            <ac:spMk id="20" creationId="{D5AF2B73-BFF7-4171-8602-D4006535B553}"/>
          </ac:spMkLst>
        </pc:spChg>
        <pc:spChg chg="add mod">
          <ac:chgData name="Andrew WOON Wei Chiang" userId="71d6aee9-d33d-4713-9932-d5898042a291" providerId="ADAL" clId="{8ED2F937-80DB-4F1B-9F82-2F5ECE999D4D}" dt="2020-04-01T11:41:23.920" v="2152" actId="11"/>
          <ac:spMkLst>
            <pc:docMk/>
            <pc:sldMk cId="2269710082" sldId="319"/>
            <ac:spMk id="21" creationId="{CBB35773-8CD7-4EF3-85A6-F58755F2608E}"/>
          </ac:spMkLst>
        </pc:spChg>
        <pc:spChg chg="mod">
          <ac:chgData name="Andrew WOON Wei Chiang" userId="71d6aee9-d33d-4713-9932-d5898042a291" providerId="ADAL" clId="{8ED2F937-80DB-4F1B-9F82-2F5ECE999D4D}" dt="2020-04-01T11:11:38.107" v="1299" actId="20577"/>
          <ac:spMkLst>
            <pc:docMk/>
            <pc:sldMk cId="2269710082" sldId="319"/>
            <ac:spMk id="29" creationId="{28CC31DB-6D0C-485F-9C01-D1F78B891D78}"/>
          </ac:spMkLst>
        </pc:spChg>
        <pc:grpChg chg="mod">
          <ac:chgData name="Andrew WOON Wei Chiang" userId="71d6aee9-d33d-4713-9932-d5898042a291" providerId="ADAL" clId="{8ED2F937-80DB-4F1B-9F82-2F5ECE999D4D}" dt="2020-04-01T11:11:30.531" v="1292" actId="1076"/>
          <ac:grpSpMkLst>
            <pc:docMk/>
            <pc:sldMk cId="2269710082" sldId="319"/>
            <ac:grpSpMk id="23" creationId="{F8A75F40-C627-4D53-A45A-1099B6FA5B02}"/>
          </ac:grpSpMkLst>
        </pc:grpChg>
      </pc:sldChg>
      <pc:sldChg chg="modSp add mod">
        <pc:chgData name="Andrew WOON Wei Chiang" userId="71d6aee9-d33d-4713-9932-d5898042a291" providerId="ADAL" clId="{8ED2F937-80DB-4F1B-9F82-2F5ECE999D4D}" dt="2020-04-01T11:49:08.315" v="2171" actId="20577"/>
        <pc:sldMkLst>
          <pc:docMk/>
          <pc:sldMk cId="2006099699" sldId="320"/>
        </pc:sldMkLst>
        <pc:spChg chg="mod">
          <ac:chgData name="Andrew WOON Wei Chiang" userId="71d6aee9-d33d-4713-9932-d5898042a291" providerId="ADAL" clId="{8ED2F937-80DB-4F1B-9F82-2F5ECE999D4D}" dt="2020-04-01T11:49:08.315" v="2171" actId="20577"/>
          <ac:spMkLst>
            <pc:docMk/>
            <pc:sldMk cId="2006099699" sldId="320"/>
            <ac:spMk id="16" creationId="{8F8237A2-852A-4259-8EBB-C129AF908E57}"/>
          </ac:spMkLst>
        </pc:spChg>
      </pc:sldChg>
      <pc:sldChg chg="add del">
        <pc:chgData name="Andrew WOON Wei Chiang" userId="71d6aee9-d33d-4713-9932-d5898042a291" providerId="ADAL" clId="{8ED2F937-80DB-4F1B-9F82-2F5ECE999D4D}" dt="2020-04-01T11:43:22.774" v="2165"/>
        <pc:sldMkLst>
          <pc:docMk/>
          <pc:sldMk cId="99258597" sldId="321"/>
        </pc:sldMkLst>
      </pc:sldChg>
      <pc:sldChg chg="add">
        <pc:chgData name="Andrew WOON Wei Chiang" userId="71d6aee9-d33d-4713-9932-d5898042a291" providerId="ADAL" clId="{8ED2F937-80DB-4F1B-9F82-2F5ECE999D4D}" dt="2020-04-01T11:43:24.805" v="2166"/>
        <pc:sldMkLst>
          <pc:docMk/>
          <pc:sldMk cId="2126266070" sldId="321"/>
        </pc:sldMkLst>
      </pc:sldChg>
      <pc:sldChg chg="modSp mod">
        <pc:chgData name="Andrew WOON Wei Chiang" userId="71d6aee9-d33d-4713-9932-d5898042a291" providerId="ADAL" clId="{8ED2F937-80DB-4F1B-9F82-2F5ECE999D4D}" dt="2020-04-01T11:53:54.268" v="2193" actId="20577"/>
        <pc:sldMkLst>
          <pc:docMk/>
          <pc:sldMk cId="990958708" sldId="322"/>
        </pc:sldMkLst>
        <pc:spChg chg="mod">
          <ac:chgData name="Andrew WOON Wei Chiang" userId="71d6aee9-d33d-4713-9932-d5898042a291" providerId="ADAL" clId="{8ED2F937-80DB-4F1B-9F82-2F5ECE999D4D}" dt="2020-04-01T11:53:54.268" v="2193" actId="20577"/>
          <ac:spMkLst>
            <pc:docMk/>
            <pc:sldMk cId="990958708" sldId="322"/>
            <ac:spMk id="14" creationId="{A4CBD8A2-1E95-4EE7-8AA5-C103F42FB776}"/>
          </ac:spMkLst>
        </pc:spChg>
      </pc:sldChg>
    </pc:docChg>
  </pc:docChgLst>
  <pc:docChgLst>
    <pc:chgData name="Andrew LIEW Khai Kit" userId="4710f818-e464-49bb-bbce-c05aeaf207d1" providerId="ADAL" clId="{E9CCBF27-3121-4F81-BD7B-13A16F6F2E74}"/>
    <pc:docChg chg="undo custSel addSld modSld sldOrd">
      <pc:chgData name="Andrew LIEW Khai Kit" userId="4710f818-e464-49bb-bbce-c05aeaf207d1" providerId="ADAL" clId="{E9CCBF27-3121-4F81-BD7B-13A16F6F2E74}" dt="2020-04-01T12:05:25.009" v="784" actId="20577"/>
      <pc:docMkLst>
        <pc:docMk/>
      </pc:docMkLst>
      <pc:sldChg chg="addSp delSp modSp">
        <pc:chgData name="Andrew LIEW Khai Kit" userId="4710f818-e464-49bb-bbce-c05aeaf207d1" providerId="ADAL" clId="{E9CCBF27-3121-4F81-BD7B-13A16F6F2E74}" dt="2020-04-01T10:39:11.308" v="386" actId="1076"/>
        <pc:sldMkLst>
          <pc:docMk/>
          <pc:sldMk cId="1872263154" sldId="266"/>
        </pc:sldMkLst>
        <pc:spChg chg="mod">
          <ac:chgData name="Andrew LIEW Khai Kit" userId="4710f818-e464-49bb-bbce-c05aeaf207d1" providerId="ADAL" clId="{E9CCBF27-3121-4F81-BD7B-13A16F6F2E74}" dt="2020-04-01T10:30:17.354" v="254" actId="1076"/>
          <ac:spMkLst>
            <pc:docMk/>
            <pc:sldMk cId="1872263154" sldId="266"/>
            <ac:spMk id="3" creationId="{2D9C407E-4C91-4A9F-9735-8F841D0EDA0E}"/>
          </ac:spMkLst>
        </pc:spChg>
        <pc:spChg chg="del mod">
          <ac:chgData name="Andrew LIEW Khai Kit" userId="4710f818-e464-49bb-bbce-c05aeaf207d1" providerId="ADAL" clId="{E9CCBF27-3121-4F81-BD7B-13A16F6F2E74}" dt="2020-04-01T10:12:58.893" v="112" actId="478"/>
          <ac:spMkLst>
            <pc:docMk/>
            <pc:sldMk cId="1872263154" sldId="266"/>
            <ac:spMk id="4" creationId="{B4B5B9D6-073C-4182-B9C9-9FA8709A6022}"/>
          </ac:spMkLst>
        </pc:spChg>
        <pc:spChg chg="mod">
          <ac:chgData name="Andrew LIEW Khai Kit" userId="4710f818-e464-49bb-bbce-c05aeaf207d1" providerId="ADAL" clId="{E9CCBF27-3121-4F81-BD7B-13A16F6F2E74}" dt="2020-04-01T10:30:28.464" v="257" actId="1076"/>
          <ac:spMkLst>
            <pc:docMk/>
            <pc:sldMk cId="1872263154" sldId="266"/>
            <ac:spMk id="12" creationId="{D8AE0E53-18E7-401C-82E8-4547C188B3D1}"/>
          </ac:spMkLst>
        </pc:spChg>
        <pc:spChg chg="mod">
          <ac:chgData name="Andrew LIEW Khai Kit" userId="4710f818-e464-49bb-bbce-c05aeaf207d1" providerId="ADAL" clId="{E9CCBF27-3121-4F81-BD7B-13A16F6F2E74}" dt="2020-04-01T10:30:46.988" v="261" actId="1076"/>
          <ac:spMkLst>
            <pc:docMk/>
            <pc:sldMk cId="1872263154" sldId="266"/>
            <ac:spMk id="13" creationId="{135C3737-7DF4-4178-B195-2EA6A00DE223}"/>
          </ac:spMkLst>
        </pc:spChg>
        <pc:spChg chg="mod">
          <ac:chgData name="Andrew LIEW Khai Kit" userId="4710f818-e464-49bb-bbce-c05aeaf207d1" providerId="ADAL" clId="{E9CCBF27-3121-4F81-BD7B-13A16F6F2E74}" dt="2020-04-01T10:36:41.719" v="347" actId="1076"/>
          <ac:spMkLst>
            <pc:docMk/>
            <pc:sldMk cId="1872263154" sldId="266"/>
            <ac:spMk id="14" creationId="{7F56B61C-F1EA-4889-A565-B7DE69A0677D}"/>
          </ac:spMkLst>
        </pc:spChg>
        <pc:spChg chg="mod">
          <ac:chgData name="Andrew LIEW Khai Kit" userId="4710f818-e464-49bb-bbce-c05aeaf207d1" providerId="ADAL" clId="{E9CCBF27-3121-4F81-BD7B-13A16F6F2E74}" dt="2020-04-01T10:29:02.215" v="241" actId="1076"/>
          <ac:spMkLst>
            <pc:docMk/>
            <pc:sldMk cId="1872263154" sldId="266"/>
            <ac:spMk id="15" creationId="{59AEE853-F8E4-4AC9-A244-2FAEDCB4C7BB}"/>
          </ac:spMkLst>
        </pc:spChg>
        <pc:spChg chg="del mod">
          <ac:chgData name="Andrew LIEW Khai Kit" userId="4710f818-e464-49bb-bbce-c05aeaf207d1" providerId="ADAL" clId="{E9CCBF27-3121-4F81-BD7B-13A16F6F2E74}" dt="2020-04-01T10:13:42.442" v="121" actId="478"/>
          <ac:spMkLst>
            <pc:docMk/>
            <pc:sldMk cId="1872263154" sldId="266"/>
            <ac:spMk id="23" creationId="{0DF739D5-0584-4558-B750-6D25692418A2}"/>
          </ac:spMkLst>
        </pc:spChg>
        <pc:spChg chg="del mod">
          <ac:chgData name="Andrew LIEW Khai Kit" userId="4710f818-e464-49bb-bbce-c05aeaf207d1" providerId="ADAL" clId="{E9CCBF27-3121-4F81-BD7B-13A16F6F2E74}" dt="2020-04-01T10:31:44.599" v="273"/>
          <ac:spMkLst>
            <pc:docMk/>
            <pc:sldMk cId="1872263154" sldId="266"/>
            <ac:spMk id="33" creationId="{4C09C6A7-299F-4192-939A-2379C5848DA5}"/>
          </ac:spMkLst>
        </pc:spChg>
        <pc:spChg chg="del mod">
          <ac:chgData name="Andrew LIEW Khai Kit" userId="4710f818-e464-49bb-bbce-c05aeaf207d1" providerId="ADAL" clId="{E9CCBF27-3121-4F81-BD7B-13A16F6F2E74}" dt="2020-04-01T10:13:44.419" v="122" actId="478"/>
          <ac:spMkLst>
            <pc:docMk/>
            <pc:sldMk cId="1872263154" sldId="266"/>
            <ac:spMk id="34" creationId="{819AEB4E-A806-4BCD-9392-7233ED6494D4}"/>
          </ac:spMkLst>
        </pc:spChg>
        <pc:spChg chg="del">
          <ac:chgData name="Andrew LIEW Khai Kit" userId="4710f818-e464-49bb-bbce-c05aeaf207d1" providerId="ADAL" clId="{E9CCBF27-3121-4F81-BD7B-13A16F6F2E74}" dt="2020-04-01T10:13:48.792" v="125" actId="478"/>
          <ac:spMkLst>
            <pc:docMk/>
            <pc:sldMk cId="1872263154" sldId="266"/>
            <ac:spMk id="37" creationId="{51B960AA-AA70-442D-932B-FAD0BB161A21}"/>
          </ac:spMkLst>
        </pc:spChg>
        <pc:spChg chg="mod">
          <ac:chgData name="Andrew LIEW Khai Kit" userId="4710f818-e464-49bb-bbce-c05aeaf207d1" providerId="ADAL" clId="{E9CCBF27-3121-4F81-BD7B-13A16F6F2E74}" dt="2020-04-01T10:39:11.308" v="386" actId="1076"/>
          <ac:spMkLst>
            <pc:docMk/>
            <pc:sldMk cId="1872263154" sldId="266"/>
            <ac:spMk id="38" creationId="{BD125F78-E96D-4AE1-B605-826331590860}"/>
          </ac:spMkLst>
        </pc:spChg>
        <pc:spChg chg="del mod">
          <ac:chgData name="Andrew LIEW Khai Kit" userId="4710f818-e464-49bb-bbce-c05aeaf207d1" providerId="ADAL" clId="{E9CCBF27-3121-4F81-BD7B-13A16F6F2E74}" dt="2020-04-01T10:13:45.637" v="123" actId="478"/>
          <ac:spMkLst>
            <pc:docMk/>
            <pc:sldMk cId="1872263154" sldId="266"/>
            <ac:spMk id="40" creationId="{8D2E0573-C32D-4F48-83F7-5D7465B123D6}"/>
          </ac:spMkLst>
        </pc:spChg>
        <pc:spChg chg="add mod">
          <ac:chgData name="Andrew LIEW Khai Kit" userId="4710f818-e464-49bb-bbce-c05aeaf207d1" providerId="ADAL" clId="{E9CCBF27-3121-4F81-BD7B-13A16F6F2E74}" dt="2020-04-01T10:35:47.098" v="333" actId="1076"/>
          <ac:spMkLst>
            <pc:docMk/>
            <pc:sldMk cId="1872263154" sldId="266"/>
            <ac:spMk id="42" creationId="{34F2DB7C-989F-4023-93AF-A1DDA48B1B20}"/>
          </ac:spMkLst>
        </pc:spChg>
        <pc:spChg chg="del mod">
          <ac:chgData name="Andrew LIEW Khai Kit" userId="4710f818-e464-49bb-bbce-c05aeaf207d1" providerId="ADAL" clId="{E9CCBF27-3121-4F81-BD7B-13A16F6F2E74}" dt="2020-04-01T10:13:47.191" v="124" actId="478"/>
          <ac:spMkLst>
            <pc:docMk/>
            <pc:sldMk cId="1872263154" sldId="266"/>
            <ac:spMk id="50" creationId="{38DF8A9F-17EA-4533-826E-CE569685E671}"/>
          </ac:spMkLst>
        </pc:spChg>
        <pc:spChg chg="add mod">
          <ac:chgData name="Andrew LIEW Khai Kit" userId="4710f818-e464-49bb-bbce-c05aeaf207d1" providerId="ADAL" clId="{E9CCBF27-3121-4F81-BD7B-13A16F6F2E74}" dt="2020-04-01T10:28:55.275" v="240" actId="1076"/>
          <ac:spMkLst>
            <pc:docMk/>
            <pc:sldMk cId="1872263154" sldId="266"/>
            <ac:spMk id="53" creationId="{222DEB5A-D67B-4887-BE83-8BC73FADB430}"/>
          </ac:spMkLst>
        </pc:spChg>
        <pc:spChg chg="mod">
          <ac:chgData name="Andrew LIEW Khai Kit" userId="4710f818-e464-49bb-bbce-c05aeaf207d1" providerId="ADAL" clId="{E9CCBF27-3121-4F81-BD7B-13A16F6F2E74}" dt="2020-04-01T10:33:34.396" v="308" actId="1076"/>
          <ac:spMkLst>
            <pc:docMk/>
            <pc:sldMk cId="1872263154" sldId="266"/>
            <ac:spMk id="54" creationId="{A62C97B9-A56E-427A-BEF2-70DB726DC63B}"/>
          </ac:spMkLst>
        </pc:spChg>
        <pc:spChg chg="del mod">
          <ac:chgData name="Andrew LIEW Khai Kit" userId="4710f818-e464-49bb-bbce-c05aeaf207d1" providerId="ADAL" clId="{E9CCBF27-3121-4F81-BD7B-13A16F6F2E74}" dt="2020-04-01T10:13:39.984" v="118" actId="478"/>
          <ac:spMkLst>
            <pc:docMk/>
            <pc:sldMk cId="1872263154" sldId="266"/>
            <ac:spMk id="55" creationId="{23FA1C53-F44F-45C7-B1C8-2B2AC6486E01}"/>
          </ac:spMkLst>
        </pc:spChg>
        <pc:spChg chg="add mod">
          <ac:chgData name="Andrew LIEW Khai Kit" userId="4710f818-e464-49bb-bbce-c05aeaf207d1" providerId="ADAL" clId="{E9CCBF27-3121-4F81-BD7B-13A16F6F2E74}" dt="2020-04-01T10:29:07.010" v="242" actId="1076"/>
          <ac:spMkLst>
            <pc:docMk/>
            <pc:sldMk cId="1872263154" sldId="266"/>
            <ac:spMk id="57" creationId="{7DDBE5D1-EA6D-4147-B76A-B508724C55FD}"/>
          </ac:spMkLst>
        </pc:spChg>
        <pc:spChg chg="add mod">
          <ac:chgData name="Andrew LIEW Khai Kit" userId="4710f818-e464-49bb-bbce-c05aeaf207d1" providerId="ADAL" clId="{E9CCBF27-3121-4F81-BD7B-13A16F6F2E74}" dt="2020-04-01T10:29:23.118" v="244" actId="1076"/>
          <ac:spMkLst>
            <pc:docMk/>
            <pc:sldMk cId="1872263154" sldId="266"/>
            <ac:spMk id="59" creationId="{A32C9A0D-F338-4822-A47E-18936529A382}"/>
          </ac:spMkLst>
        </pc:spChg>
        <pc:spChg chg="del">
          <ac:chgData name="Andrew LIEW Khai Kit" userId="4710f818-e464-49bb-bbce-c05aeaf207d1" providerId="ADAL" clId="{E9CCBF27-3121-4F81-BD7B-13A16F6F2E74}" dt="2020-04-01T10:13:50.528" v="126" actId="478"/>
          <ac:spMkLst>
            <pc:docMk/>
            <pc:sldMk cId="1872263154" sldId="266"/>
            <ac:spMk id="60" creationId="{E4E59700-3082-4DCB-9C9B-4BA4FCE5A49B}"/>
          </ac:spMkLst>
        </pc:spChg>
        <pc:spChg chg="add mod">
          <ac:chgData name="Andrew LIEW Khai Kit" userId="4710f818-e464-49bb-bbce-c05aeaf207d1" providerId="ADAL" clId="{E9CCBF27-3121-4F81-BD7B-13A16F6F2E74}" dt="2020-04-01T10:38:47.787" v="383" actId="1076"/>
          <ac:spMkLst>
            <pc:docMk/>
            <pc:sldMk cId="1872263154" sldId="266"/>
            <ac:spMk id="62" creationId="{6A057C3B-E828-4F44-AEB7-5FF5652153D7}"/>
          </ac:spMkLst>
        </pc:spChg>
        <pc:spChg chg="add mod">
          <ac:chgData name="Andrew LIEW Khai Kit" userId="4710f818-e464-49bb-bbce-c05aeaf207d1" providerId="ADAL" clId="{E9CCBF27-3121-4F81-BD7B-13A16F6F2E74}" dt="2020-04-01T10:38:55.725" v="385" actId="1076"/>
          <ac:spMkLst>
            <pc:docMk/>
            <pc:sldMk cId="1872263154" sldId="266"/>
            <ac:spMk id="66" creationId="{4B3F0C57-04EF-4035-AFC1-31DF7ED76197}"/>
          </ac:spMkLst>
        </pc:spChg>
        <pc:spChg chg="del mod">
          <ac:chgData name="Andrew LIEW Khai Kit" userId="4710f818-e464-49bb-bbce-c05aeaf207d1" providerId="ADAL" clId="{E9CCBF27-3121-4F81-BD7B-13A16F6F2E74}" dt="2020-04-01T10:13:41.183" v="120" actId="478"/>
          <ac:spMkLst>
            <pc:docMk/>
            <pc:sldMk cId="1872263154" sldId="266"/>
            <ac:spMk id="70" creationId="{31897F2E-B7CA-41E5-B190-9BBBD4E02F27}"/>
          </ac:spMkLst>
        </pc:spChg>
        <pc:spChg chg="del">
          <ac:chgData name="Andrew LIEW Khai Kit" userId="4710f818-e464-49bb-bbce-c05aeaf207d1" providerId="ADAL" clId="{E9CCBF27-3121-4F81-BD7B-13A16F6F2E74}" dt="2020-04-01T10:27:00.937" v="212" actId="478"/>
          <ac:spMkLst>
            <pc:docMk/>
            <pc:sldMk cId="1872263154" sldId="266"/>
            <ac:spMk id="73" creationId="{6CF503B9-3343-48DB-BA4E-0CB5368C31DF}"/>
          </ac:spMkLst>
        </pc:spChg>
        <pc:spChg chg="del">
          <ac:chgData name="Andrew LIEW Khai Kit" userId="4710f818-e464-49bb-bbce-c05aeaf207d1" providerId="ADAL" clId="{E9CCBF27-3121-4F81-BD7B-13A16F6F2E74}" dt="2020-04-01T10:13:39.410" v="117" actId="478"/>
          <ac:spMkLst>
            <pc:docMk/>
            <pc:sldMk cId="1872263154" sldId="266"/>
            <ac:spMk id="80" creationId="{DAAA14BE-E390-4E4C-917F-D3A7CF3CBBB3}"/>
          </ac:spMkLst>
        </pc:spChg>
        <pc:spChg chg="add mod">
          <ac:chgData name="Andrew LIEW Khai Kit" userId="4710f818-e464-49bb-bbce-c05aeaf207d1" providerId="ADAL" clId="{E9CCBF27-3121-4F81-BD7B-13A16F6F2E74}" dt="2020-04-01T10:35:14.586" v="326" actId="1076"/>
          <ac:spMkLst>
            <pc:docMk/>
            <pc:sldMk cId="1872263154" sldId="266"/>
            <ac:spMk id="245" creationId="{19BC9E19-8EE3-4F77-8BE3-414D24D5D89E}"/>
          </ac:spMkLst>
        </pc:spChg>
        <pc:spChg chg="add mod">
          <ac:chgData name="Andrew LIEW Khai Kit" userId="4710f818-e464-49bb-bbce-c05aeaf207d1" providerId="ADAL" clId="{E9CCBF27-3121-4F81-BD7B-13A16F6F2E74}" dt="2020-04-01T10:33:06.630" v="300" actId="1076"/>
          <ac:spMkLst>
            <pc:docMk/>
            <pc:sldMk cId="1872263154" sldId="266"/>
            <ac:spMk id="246" creationId="{4CEFD6CC-2D40-4E05-B7BC-C9DFDB9805D0}"/>
          </ac:spMkLst>
        </pc:spChg>
        <pc:spChg chg="add mod">
          <ac:chgData name="Andrew LIEW Khai Kit" userId="4710f818-e464-49bb-bbce-c05aeaf207d1" providerId="ADAL" clId="{E9CCBF27-3121-4F81-BD7B-13A16F6F2E74}" dt="2020-04-01T10:33:04.146" v="299" actId="1076"/>
          <ac:spMkLst>
            <pc:docMk/>
            <pc:sldMk cId="1872263154" sldId="266"/>
            <ac:spMk id="247" creationId="{576DFA7C-C0F5-4278-A251-C0F68070EDA3}"/>
          </ac:spMkLst>
        </pc:spChg>
        <pc:spChg chg="add del mod">
          <ac:chgData name="Andrew LIEW Khai Kit" userId="4710f818-e464-49bb-bbce-c05aeaf207d1" providerId="ADAL" clId="{E9CCBF27-3121-4F81-BD7B-13A16F6F2E74}" dt="2020-04-01T10:34:37.125" v="320" actId="11529"/>
          <ac:spMkLst>
            <pc:docMk/>
            <pc:sldMk cId="1872263154" sldId="266"/>
            <ac:spMk id="266" creationId="{620DC331-16B7-4092-A76C-7E22CCDB6666}"/>
          </ac:spMkLst>
        </pc:spChg>
        <pc:spChg chg="add mod">
          <ac:chgData name="Andrew LIEW Khai Kit" userId="4710f818-e464-49bb-bbce-c05aeaf207d1" providerId="ADAL" clId="{E9CCBF27-3121-4F81-BD7B-13A16F6F2E74}" dt="2020-04-01T10:35:50.059" v="334" actId="14100"/>
          <ac:spMkLst>
            <pc:docMk/>
            <pc:sldMk cId="1872263154" sldId="266"/>
            <ac:spMk id="267" creationId="{6440BAFE-8FB6-4402-9F10-C2D499C1819B}"/>
          </ac:spMkLst>
        </pc:spChg>
        <pc:spChg chg="add mod">
          <ac:chgData name="Andrew LIEW Khai Kit" userId="4710f818-e464-49bb-bbce-c05aeaf207d1" providerId="ADAL" clId="{E9CCBF27-3121-4F81-BD7B-13A16F6F2E74}" dt="2020-04-01T10:36:06.524" v="337" actId="1076"/>
          <ac:spMkLst>
            <pc:docMk/>
            <pc:sldMk cId="1872263154" sldId="266"/>
            <ac:spMk id="273" creationId="{B5CCDA84-6153-4150-8467-A0DE0BE70B9E}"/>
          </ac:spMkLst>
        </pc:spChg>
        <pc:spChg chg="add mod">
          <ac:chgData name="Andrew LIEW Khai Kit" userId="4710f818-e464-49bb-bbce-c05aeaf207d1" providerId="ADAL" clId="{E9CCBF27-3121-4F81-BD7B-13A16F6F2E74}" dt="2020-04-01T10:36:27.532" v="342" actId="1076"/>
          <ac:spMkLst>
            <pc:docMk/>
            <pc:sldMk cId="1872263154" sldId="266"/>
            <ac:spMk id="276" creationId="{87AF3AA0-AF37-4615-BD2E-8B92C9C0BCF1}"/>
          </ac:spMkLst>
        </pc:spChg>
        <pc:spChg chg="add mod">
          <ac:chgData name="Andrew LIEW Khai Kit" userId="4710f818-e464-49bb-bbce-c05aeaf207d1" providerId="ADAL" clId="{E9CCBF27-3121-4F81-BD7B-13A16F6F2E74}" dt="2020-04-01T10:36:34.770" v="344" actId="1076"/>
          <ac:spMkLst>
            <pc:docMk/>
            <pc:sldMk cId="1872263154" sldId="266"/>
            <ac:spMk id="277" creationId="{59978CB2-513C-448F-B64C-8C55EB238AAF}"/>
          </ac:spMkLst>
        </pc:spChg>
        <pc:spChg chg="add mod">
          <ac:chgData name="Andrew LIEW Khai Kit" userId="4710f818-e464-49bb-bbce-c05aeaf207d1" providerId="ADAL" clId="{E9CCBF27-3121-4F81-BD7B-13A16F6F2E74}" dt="2020-04-01T10:36:50.980" v="348" actId="1076"/>
          <ac:spMkLst>
            <pc:docMk/>
            <pc:sldMk cId="1872263154" sldId="266"/>
            <ac:spMk id="278" creationId="{F453BAD0-3A5E-4613-95C5-562D469064AC}"/>
          </ac:spMkLst>
        </pc:spChg>
        <pc:spChg chg="add mod">
          <ac:chgData name="Andrew LIEW Khai Kit" userId="4710f818-e464-49bb-bbce-c05aeaf207d1" providerId="ADAL" clId="{E9CCBF27-3121-4F81-BD7B-13A16F6F2E74}" dt="2020-04-01T10:38:27.236" v="378" actId="1076"/>
          <ac:spMkLst>
            <pc:docMk/>
            <pc:sldMk cId="1872263154" sldId="266"/>
            <ac:spMk id="282" creationId="{25B3579D-0FCB-4049-B2B7-A3C00340A2BB}"/>
          </ac:spMkLst>
        </pc:spChg>
        <pc:picChg chg="add mod">
          <ac:chgData name="Andrew LIEW Khai Kit" userId="4710f818-e464-49bb-bbce-c05aeaf207d1" providerId="ADAL" clId="{E9CCBF27-3121-4F81-BD7B-13A16F6F2E74}" dt="2020-04-01T10:38:44.604" v="382" actId="1076"/>
          <ac:picMkLst>
            <pc:docMk/>
            <pc:sldMk cId="1872263154" sldId="266"/>
            <ac:picMk id="61" creationId="{2242E736-03B0-4FDE-9848-53D4D9E9EF35}"/>
          </ac:picMkLst>
        </pc:picChg>
        <pc:picChg chg="add mod">
          <ac:chgData name="Andrew LIEW Khai Kit" userId="4710f818-e464-49bb-bbce-c05aeaf207d1" providerId="ADAL" clId="{E9CCBF27-3121-4F81-BD7B-13A16F6F2E74}" dt="2020-04-01T10:38:52.495" v="384" actId="1076"/>
          <ac:picMkLst>
            <pc:docMk/>
            <pc:sldMk cId="1872263154" sldId="266"/>
            <ac:picMk id="65" creationId="{9FD55913-0A31-4538-A95F-D5CC5B4C1831}"/>
          </ac:picMkLst>
        </pc:picChg>
        <pc:cxnChg chg="del mod">
          <ac:chgData name="Andrew LIEW Khai Kit" userId="4710f818-e464-49bb-bbce-c05aeaf207d1" providerId="ADAL" clId="{E9CCBF27-3121-4F81-BD7B-13A16F6F2E74}" dt="2020-04-01T10:28:38.982" v="235" actId="478"/>
          <ac:cxnSpMkLst>
            <pc:docMk/>
            <pc:sldMk cId="1872263154" sldId="266"/>
            <ac:cxnSpMk id="9" creationId="{D48C530E-5E80-482F-AAB1-0AA755FA1C7F}"/>
          </ac:cxnSpMkLst>
        </pc:cxnChg>
        <pc:cxnChg chg="del mod">
          <ac:chgData name="Andrew LIEW Khai Kit" userId="4710f818-e464-49bb-bbce-c05aeaf207d1" providerId="ADAL" clId="{E9CCBF27-3121-4F81-BD7B-13A16F6F2E74}" dt="2020-04-01T10:18:16.417" v="155" actId="478"/>
          <ac:cxnSpMkLst>
            <pc:docMk/>
            <pc:sldMk cId="1872263154" sldId="266"/>
            <ac:cxnSpMk id="16" creationId="{3694A8E8-D3A9-4F2F-B0A3-C76F7581187B}"/>
          </ac:cxnSpMkLst>
        </pc:cxnChg>
        <pc:cxnChg chg="del">
          <ac:chgData name="Andrew LIEW Khai Kit" userId="4710f818-e464-49bb-bbce-c05aeaf207d1" providerId="ADAL" clId="{E9CCBF27-3121-4F81-BD7B-13A16F6F2E74}" dt="2020-04-01T10:10:26.173" v="80" actId="478"/>
          <ac:cxnSpMkLst>
            <pc:docMk/>
            <pc:sldMk cId="1872263154" sldId="266"/>
            <ac:cxnSpMk id="25" creationId="{2AEF92B7-E5D7-4239-BECD-786902DF4A51}"/>
          </ac:cxnSpMkLst>
        </pc:cxnChg>
        <pc:cxnChg chg="del mod">
          <ac:chgData name="Andrew LIEW Khai Kit" userId="4710f818-e464-49bb-bbce-c05aeaf207d1" providerId="ADAL" clId="{E9CCBF27-3121-4F81-BD7B-13A16F6F2E74}" dt="2020-04-01T10:10:21.940" v="79" actId="478"/>
          <ac:cxnSpMkLst>
            <pc:docMk/>
            <pc:sldMk cId="1872263154" sldId="266"/>
            <ac:cxnSpMk id="35" creationId="{8E5AFE2E-C02B-4AA6-9AE8-7194149DFF2E}"/>
          </ac:cxnSpMkLst>
        </pc:cxnChg>
        <pc:cxnChg chg="del">
          <ac:chgData name="Andrew LIEW Khai Kit" userId="4710f818-e464-49bb-bbce-c05aeaf207d1" providerId="ADAL" clId="{E9CCBF27-3121-4F81-BD7B-13A16F6F2E74}" dt="2020-04-01T10:27:09.492" v="215" actId="478"/>
          <ac:cxnSpMkLst>
            <pc:docMk/>
            <pc:sldMk cId="1872263154" sldId="266"/>
            <ac:cxnSpMk id="36" creationId="{52670777-F7C2-4F39-A28F-D498F3B65929}"/>
          </ac:cxnSpMkLst>
        </pc:cxnChg>
        <pc:cxnChg chg="del">
          <ac:chgData name="Andrew LIEW Khai Kit" userId="4710f818-e464-49bb-bbce-c05aeaf207d1" providerId="ADAL" clId="{E9CCBF27-3121-4F81-BD7B-13A16F6F2E74}" dt="2020-04-01T10:10:39.105" v="83" actId="478"/>
          <ac:cxnSpMkLst>
            <pc:docMk/>
            <pc:sldMk cId="1872263154" sldId="266"/>
            <ac:cxnSpMk id="41" creationId="{A20CF866-6E65-4A3D-A8EB-F0A83463154C}"/>
          </ac:cxnSpMkLst>
        </pc:cxnChg>
        <pc:cxnChg chg="del">
          <ac:chgData name="Andrew LIEW Khai Kit" userId="4710f818-e464-49bb-bbce-c05aeaf207d1" providerId="ADAL" clId="{E9CCBF27-3121-4F81-BD7B-13A16F6F2E74}" dt="2020-04-01T10:10:42.492" v="85" actId="478"/>
          <ac:cxnSpMkLst>
            <pc:docMk/>
            <pc:sldMk cId="1872263154" sldId="266"/>
            <ac:cxnSpMk id="51" creationId="{A0B80745-B4F3-4F96-AA1D-392184B232E8}"/>
          </ac:cxnSpMkLst>
        </pc:cxnChg>
        <pc:cxnChg chg="del mod">
          <ac:chgData name="Andrew LIEW Khai Kit" userId="4710f818-e464-49bb-bbce-c05aeaf207d1" providerId="ADAL" clId="{E9CCBF27-3121-4F81-BD7B-13A16F6F2E74}" dt="2020-04-01T10:10:40.708" v="84" actId="478"/>
          <ac:cxnSpMkLst>
            <pc:docMk/>
            <pc:sldMk cId="1872263154" sldId="266"/>
            <ac:cxnSpMk id="56" creationId="{A53C9F64-7231-4CE3-BF7A-E10B7CD10850}"/>
          </ac:cxnSpMkLst>
        </pc:cxnChg>
        <pc:cxnChg chg="del mod">
          <ac:chgData name="Andrew LIEW Khai Kit" userId="4710f818-e464-49bb-bbce-c05aeaf207d1" providerId="ADAL" clId="{E9CCBF27-3121-4F81-BD7B-13A16F6F2E74}" dt="2020-04-01T10:10:44.102" v="86" actId="478"/>
          <ac:cxnSpMkLst>
            <pc:docMk/>
            <pc:sldMk cId="1872263154" sldId="266"/>
            <ac:cxnSpMk id="58" creationId="{8EA7C692-B2A9-4BCE-B5F8-6A95B102BB96}"/>
          </ac:cxnSpMkLst>
        </pc:cxnChg>
        <pc:cxnChg chg="del mod">
          <ac:chgData name="Andrew LIEW Khai Kit" userId="4710f818-e464-49bb-bbce-c05aeaf207d1" providerId="ADAL" clId="{E9CCBF27-3121-4F81-BD7B-13A16F6F2E74}" dt="2020-04-01T10:10:47.480" v="88" actId="478"/>
          <ac:cxnSpMkLst>
            <pc:docMk/>
            <pc:sldMk cId="1872263154" sldId="266"/>
            <ac:cxnSpMk id="63" creationId="{5BE0E087-8252-4FE7-9B4E-C82B303453D6}"/>
          </ac:cxnSpMkLst>
        </pc:cxnChg>
        <pc:cxnChg chg="del">
          <ac:chgData name="Andrew LIEW Khai Kit" userId="4710f818-e464-49bb-bbce-c05aeaf207d1" providerId="ADAL" clId="{E9CCBF27-3121-4F81-BD7B-13A16F6F2E74}" dt="2020-04-01T10:10:28.089" v="81" actId="478"/>
          <ac:cxnSpMkLst>
            <pc:docMk/>
            <pc:sldMk cId="1872263154" sldId="266"/>
            <ac:cxnSpMk id="64" creationId="{04A162EE-3F6B-4AE9-9E4F-01024885FC1D}"/>
          </ac:cxnSpMkLst>
        </pc:cxnChg>
        <pc:cxnChg chg="add mod">
          <ac:chgData name="Andrew LIEW Khai Kit" userId="4710f818-e464-49bb-bbce-c05aeaf207d1" providerId="ADAL" clId="{E9CCBF27-3121-4F81-BD7B-13A16F6F2E74}" dt="2020-04-01T10:37:45.768" v="370" actId="14100"/>
          <ac:cxnSpMkLst>
            <pc:docMk/>
            <pc:sldMk cId="1872263154" sldId="266"/>
            <ac:cxnSpMk id="67" creationId="{DDB0F401-D69E-4A7A-9223-5AD80DD8344D}"/>
          </ac:cxnSpMkLst>
        </pc:cxnChg>
        <pc:cxnChg chg="add mod">
          <ac:chgData name="Andrew LIEW Khai Kit" userId="4710f818-e464-49bb-bbce-c05aeaf207d1" providerId="ADAL" clId="{E9CCBF27-3121-4F81-BD7B-13A16F6F2E74}" dt="2020-04-01T10:37:56.354" v="371" actId="14100"/>
          <ac:cxnSpMkLst>
            <pc:docMk/>
            <pc:sldMk cId="1872263154" sldId="266"/>
            <ac:cxnSpMk id="69" creationId="{3A442493-9C49-44EF-965D-716EB64CA194}"/>
          </ac:cxnSpMkLst>
        </pc:cxnChg>
        <pc:cxnChg chg="del mod">
          <ac:chgData name="Andrew LIEW Khai Kit" userId="4710f818-e464-49bb-bbce-c05aeaf207d1" providerId="ADAL" clId="{E9CCBF27-3121-4F81-BD7B-13A16F6F2E74}" dt="2020-04-01T10:10:45.694" v="87" actId="478"/>
          <ac:cxnSpMkLst>
            <pc:docMk/>
            <pc:sldMk cId="1872263154" sldId="266"/>
            <ac:cxnSpMk id="71" creationId="{74F4FFB2-B083-488F-9868-F795B279FF76}"/>
          </ac:cxnSpMkLst>
        </pc:cxnChg>
        <pc:cxnChg chg="del">
          <ac:chgData name="Andrew LIEW Khai Kit" userId="4710f818-e464-49bb-bbce-c05aeaf207d1" providerId="ADAL" clId="{E9CCBF27-3121-4F81-BD7B-13A16F6F2E74}" dt="2020-04-01T10:10:36.596" v="82" actId="478"/>
          <ac:cxnSpMkLst>
            <pc:docMk/>
            <pc:sldMk cId="1872263154" sldId="266"/>
            <ac:cxnSpMk id="75" creationId="{08031BD5-9E46-4A84-ADE9-66854A2297C8}"/>
          </ac:cxnSpMkLst>
        </pc:cxnChg>
        <pc:cxnChg chg="add mod">
          <ac:chgData name="Andrew LIEW Khai Kit" userId="4710f818-e464-49bb-bbce-c05aeaf207d1" providerId="ADAL" clId="{E9CCBF27-3121-4F81-BD7B-13A16F6F2E74}" dt="2020-04-01T10:38:14.883" v="375" actId="14100"/>
          <ac:cxnSpMkLst>
            <pc:docMk/>
            <pc:sldMk cId="1872263154" sldId="266"/>
            <ac:cxnSpMk id="78" creationId="{2904C6B1-7D10-4DE3-9728-4838BEBA0A70}"/>
          </ac:cxnSpMkLst>
        </pc:cxnChg>
        <pc:cxnChg chg="add del">
          <ac:chgData name="Andrew LIEW Khai Kit" userId="4710f818-e464-49bb-bbce-c05aeaf207d1" providerId="ADAL" clId="{E9CCBF27-3121-4F81-BD7B-13A16F6F2E74}" dt="2020-04-01T10:14:31.868" v="132" actId="478"/>
          <ac:cxnSpMkLst>
            <pc:docMk/>
            <pc:sldMk cId="1872263154" sldId="266"/>
            <ac:cxnSpMk id="82" creationId="{855298F6-3781-4BBA-9507-9DEE82815A87}"/>
          </ac:cxnSpMkLst>
        </pc:cxnChg>
        <pc:cxnChg chg="add del">
          <ac:chgData name="Andrew LIEW Khai Kit" userId="4710f818-e464-49bb-bbce-c05aeaf207d1" providerId="ADAL" clId="{E9CCBF27-3121-4F81-BD7B-13A16F6F2E74}" dt="2020-04-01T10:14:31.868" v="132" actId="478"/>
          <ac:cxnSpMkLst>
            <pc:docMk/>
            <pc:sldMk cId="1872263154" sldId="266"/>
            <ac:cxnSpMk id="83" creationId="{5CFEDAA4-59AA-4F50-97EC-A7447EF560EB}"/>
          </ac:cxnSpMkLst>
        </pc:cxnChg>
        <pc:cxnChg chg="add del">
          <ac:chgData name="Andrew LIEW Khai Kit" userId="4710f818-e464-49bb-bbce-c05aeaf207d1" providerId="ADAL" clId="{E9CCBF27-3121-4F81-BD7B-13A16F6F2E74}" dt="2020-04-01T10:14:31.868" v="132" actId="478"/>
          <ac:cxnSpMkLst>
            <pc:docMk/>
            <pc:sldMk cId="1872263154" sldId="266"/>
            <ac:cxnSpMk id="84" creationId="{66854208-A0D7-4A49-8EC2-98CA04817C90}"/>
          </ac:cxnSpMkLst>
        </pc:cxnChg>
        <pc:cxnChg chg="add del mod">
          <ac:chgData name="Andrew LIEW Khai Kit" userId="4710f818-e464-49bb-bbce-c05aeaf207d1" providerId="ADAL" clId="{E9CCBF27-3121-4F81-BD7B-13A16F6F2E74}" dt="2020-04-01T10:19:15.204" v="165" actId="478"/>
          <ac:cxnSpMkLst>
            <pc:docMk/>
            <pc:sldMk cId="1872263154" sldId="266"/>
            <ac:cxnSpMk id="85" creationId="{2C42DD10-12EE-4E3F-A016-2F158B24E5D0}"/>
          </ac:cxnSpMkLst>
        </pc:cxnChg>
        <pc:cxnChg chg="add del mod">
          <ac:chgData name="Andrew LIEW Khai Kit" userId="4710f818-e464-49bb-bbce-c05aeaf207d1" providerId="ADAL" clId="{E9CCBF27-3121-4F81-BD7B-13A16F6F2E74}" dt="2020-04-01T10:19:16.552" v="167" actId="478"/>
          <ac:cxnSpMkLst>
            <pc:docMk/>
            <pc:sldMk cId="1872263154" sldId="266"/>
            <ac:cxnSpMk id="88" creationId="{D5A2DEC2-EA0A-452B-9097-66A416C808DC}"/>
          </ac:cxnSpMkLst>
        </pc:cxnChg>
        <pc:cxnChg chg="add del mod">
          <ac:chgData name="Andrew LIEW Khai Kit" userId="4710f818-e464-49bb-bbce-c05aeaf207d1" providerId="ADAL" clId="{E9CCBF27-3121-4F81-BD7B-13A16F6F2E74}" dt="2020-04-01T10:19:15.957" v="166" actId="478"/>
          <ac:cxnSpMkLst>
            <pc:docMk/>
            <pc:sldMk cId="1872263154" sldId="266"/>
            <ac:cxnSpMk id="91" creationId="{D4D45237-336B-4A8C-8481-D56038CF62E6}"/>
          </ac:cxnSpMkLst>
        </pc:cxnChg>
        <pc:cxnChg chg="add del mod">
          <ac:chgData name="Andrew LIEW Khai Kit" userId="4710f818-e464-49bb-bbce-c05aeaf207d1" providerId="ADAL" clId="{E9CCBF27-3121-4F81-BD7B-13A16F6F2E74}" dt="2020-04-01T10:19:17.313" v="168" actId="478"/>
          <ac:cxnSpMkLst>
            <pc:docMk/>
            <pc:sldMk cId="1872263154" sldId="266"/>
            <ac:cxnSpMk id="94" creationId="{7D9A97F3-E482-40A6-B56D-896E3F7CE9CF}"/>
          </ac:cxnSpMkLst>
        </pc:cxnChg>
        <pc:cxnChg chg="add mod">
          <ac:chgData name="Andrew LIEW Khai Kit" userId="4710f818-e464-49bb-bbce-c05aeaf207d1" providerId="ADAL" clId="{E9CCBF27-3121-4F81-BD7B-13A16F6F2E74}" dt="2020-04-01T10:30:34.992" v="259" actId="14100"/>
          <ac:cxnSpMkLst>
            <pc:docMk/>
            <pc:sldMk cId="1872263154" sldId="266"/>
            <ac:cxnSpMk id="112" creationId="{355DE8FB-14C8-4E19-B5F8-FD33A5092D46}"/>
          </ac:cxnSpMkLst>
        </pc:cxnChg>
        <pc:cxnChg chg="add mod">
          <ac:chgData name="Andrew LIEW Khai Kit" userId="4710f818-e464-49bb-bbce-c05aeaf207d1" providerId="ADAL" clId="{E9CCBF27-3121-4F81-BD7B-13A16F6F2E74}" dt="2020-04-01T10:30:22.520" v="256" actId="14100"/>
          <ac:cxnSpMkLst>
            <pc:docMk/>
            <pc:sldMk cId="1872263154" sldId="266"/>
            <ac:cxnSpMk id="114" creationId="{C219B559-F733-41CA-AFE6-8A77CF0C1BFA}"/>
          </ac:cxnSpMkLst>
        </pc:cxnChg>
        <pc:cxnChg chg="add mod">
          <ac:chgData name="Andrew LIEW Khai Kit" userId="4710f818-e464-49bb-bbce-c05aeaf207d1" providerId="ADAL" clId="{E9CCBF27-3121-4F81-BD7B-13A16F6F2E74}" dt="2020-04-01T10:36:41.719" v="347" actId="1076"/>
          <ac:cxnSpMkLst>
            <pc:docMk/>
            <pc:sldMk cId="1872263154" sldId="266"/>
            <ac:cxnSpMk id="116" creationId="{B04C100E-0473-437C-8E6B-104A59EEB296}"/>
          </ac:cxnSpMkLst>
        </pc:cxnChg>
        <pc:cxnChg chg="add mod">
          <ac:chgData name="Andrew LIEW Khai Kit" userId="4710f818-e464-49bb-bbce-c05aeaf207d1" providerId="ADAL" clId="{E9CCBF27-3121-4F81-BD7B-13A16F6F2E74}" dt="2020-04-01T10:36:41.719" v="347" actId="1076"/>
          <ac:cxnSpMkLst>
            <pc:docMk/>
            <pc:sldMk cId="1872263154" sldId="266"/>
            <ac:cxnSpMk id="118" creationId="{8576840E-9217-411A-AE41-ACFC42FA2702}"/>
          </ac:cxnSpMkLst>
        </pc:cxnChg>
        <pc:cxnChg chg="add mod">
          <ac:chgData name="Andrew LIEW Khai Kit" userId="4710f818-e464-49bb-bbce-c05aeaf207d1" providerId="ADAL" clId="{E9CCBF27-3121-4F81-BD7B-13A16F6F2E74}" dt="2020-04-01T10:36:41.719" v="347" actId="1076"/>
          <ac:cxnSpMkLst>
            <pc:docMk/>
            <pc:sldMk cId="1872263154" sldId="266"/>
            <ac:cxnSpMk id="143" creationId="{E511771A-01F4-4BE5-AF83-EF4AE2B0497F}"/>
          </ac:cxnSpMkLst>
        </pc:cxnChg>
        <pc:cxnChg chg="add mod">
          <ac:chgData name="Andrew LIEW Khai Kit" userId="4710f818-e464-49bb-bbce-c05aeaf207d1" providerId="ADAL" clId="{E9CCBF27-3121-4F81-BD7B-13A16F6F2E74}" dt="2020-04-01T10:38:31.257" v="379" actId="14100"/>
          <ac:cxnSpMkLst>
            <pc:docMk/>
            <pc:sldMk cId="1872263154" sldId="266"/>
            <ac:cxnSpMk id="208" creationId="{B861D977-E79B-4C3B-9C74-63BFAA596F0F}"/>
          </ac:cxnSpMkLst>
        </pc:cxnChg>
        <pc:cxnChg chg="add mod">
          <ac:chgData name="Andrew LIEW Khai Kit" userId="4710f818-e464-49bb-bbce-c05aeaf207d1" providerId="ADAL" clId="{E9CCBF27-3121-4F81-BD7B-13A16F6F2E74}" dt="2020-04-01T10:33:34.396" v="308" actId="1076"/>
          <ac:cxnSpMkLst>
            <pc:docMk/>
            <pc:sldMk cId="1872263154" sldId="266"/>
            <ac:cxnSpMk id="249" creationId="{B4404500-2AD8-49C3-8EC0-BB5058015DB5}"/>
          </ac:cxnSpMkLst>
        </pc:cxnChg>
        <pc:cxnChg chg="add mod">
          <ac:chgData name="Andrew LIEW Khai Kit" userId="4710f818-e464-49bb-bbce-c05aeaf207d1" providerId="ADAL" clId="{E9CCBF27-3121-4F81-BD7B-13A16F6F2E74}" dt="2020-04-01T10:35:47.098" v="333" actId="1076"/>
          <ac:cxnSpMkLst>
            <pc:docMk/>
            <pc:sldMk cId="1872263154" sldId="266"/>
            <ac:cxnSpMk id="251" creationId="{8067DE3D-5136-4BB1-A2E4-8F7330CF7460}"/>
          </ac:cxnSpMkLst>
        </pc:cxnChg>
        <pc:cxnChg chg="add del mod">
          <ac:chgData name="Andrew LIEW Khai Kit" userId="4710f818-e464-49bb-bbce-c05aeaf207d1" providerId="ADAL" clId="{E9CCBF27-3121-4F81-BD7B-13A16F6F2E74}" dt="2020-04-01T10:33:30.875" v="307" actId="11529"/>
          <ac:cxnSpMkLst>
            <pc:docMk/>
            <pc:sldMk cId="1872263154" sldId="266"/>
            <ac:cxnSpMk id="253" creationId="{313F222D-3997-4C49-83BE-6C855BEDB341}"/>
          </ac:cxnSpMkLst>
        </pc:cxnChg>
        <pc:cxnChg chg="add mod">
          <ac:chgData name="Andrew LIEW Khai Kit" userId="4710f818-e464-49bb-bbce-c05aeaf207d1" providerId="ADAL" clId="{E9CCBF27-3121-4F81-BD7B-13A16F6F2E74}" dt="2020-04-01T10:35:14.586" v="326" actId="1076"/>
          <ac:cxnSpMkLst>
            <pc:docMk/>
            <pc:sldMk cId="1872263154" sldId="266"/>
            <ac:cxnSpMk id="258" creationId="{869C30EB-3535-469E-8904-F2CF04E83F9F}"/>
          </ac:cxnSpMkLst>
        </pc:cxnChg>
        <pc:cxnChg chg="add mod">
          <ac:chgData name="Andrew LIEW Khai Kit" userId="4710f818-e464-49bb-bbce-c05aeaf207d1" providerId="ADAL" clId="{E9CCBF27-3121-4F81-BD7B-13A16F6F2E74}" dt="2020-04-01T10:34:02.378" v="314" actId="208"/>
          <ac:cxnSpMkLst>
            <pc:docMk/>
            <pc:sldMk cId="1872263154" sldId="266"/>
            <ac:cxnSpMk id="261" creationId="{9063899B-7B11-4013-946A-EDEDA2F719B5}"/>
          </ac:cxnSpMkLst>
        </pc:cxnChg>
        <pc:cxnChg chg="add mod">
          <ac:chgData name="Andrew LIEW Khai Kit" userId="4710f818-e464-49bb-bbce-c05aeaf207d1" providerId="ADAL" clId="{E9CCBF27-3121-4F81-BD7B-13A16F6F2E74}" dt="2020-04-01T10:35:47.098" v="333" actId="1076"/>
          <ac:cxnSpMkLst>
            <pc:docMk/>
            <pc:sldMk cId="1872263154" sldId="266"/>
            <ac:cxnSpMk id="263" creationId="{C17D2E9C-F3CF-41A7-8588-C25C4D83C920}"/>
          </ac:cxnSpMkLst>
        </pc:cxnChg>
        <pc:cxnChg chg="add del mod">
          <ac:chgData name="Andrew LIEW Khai Kit" userId="4710f818-e464-49bb-bbce-c05aeaf207d1" providerId="ADAL" clId="{E9CCBF27-3121-4F81-BD7B-13A16F6F2E74}" dt="2020-04-01T10:34:18.540" v="318" actId="478"/>
          <ac:cxnSpMkLst>
            <pc:docMk/>
            <pc:sldMk cId="1872263154" sldId="266"/>
            <ac:cxnSpMk id="265" creationId="{7EC187F5-D4E4-4E57-8B25-12F79B797F90}"/>
          </ac:cxnSpMkLst>
        </pc:cxnChg>
        <pc:cxnChg chg="add mod">
          <ac:chgData name="Andrew LIEW Khai Kit" userId="4710f818-e464-49bb-bbce-c05aeaf207d1" providerId="ADAL" clId="{E9CCBF27-3121-4F81-BD7B-13A16F6F2E74}" dt="2020-04-01T10:36:19.785" v="340" actId="208"/>
          <ac:cxnSpMkLst>
            <pc:docMk/>
            <pc:sldMk cId="1872263154" sldId="266"/>
            <ac:cxnSpMk id="272" creationId="{C1449575-3E7D-4698-88EF-E01075166530}"/>
          </ac:cxnSpMkLst>
        </pc:cxnChg>
        <pc:cxnChg chg="add mod">
          <ac:chgData name="Andrew LIEW Khai Kit" userId="4710f818-e464-49bb-bbce-c05aeaf207d1" providerId="ADAL" clId="{E9CCBF27-3121-4F81-BD7B-13A16F6F2E74}" dt="2020-04-01T10:36:16.321" v="339" actId="208"/>
          <ac:cxnSpMkLst>
            <pc:docMk/>
            <pc:sldMk cId="1872263154" sldId="266"/>
            <ac:cxnSpMk id="275" creationId="{ABBFC14B-CF06-40A8-BBD1-FD8FE1DA3318}"/>
          </ac:cxnSpMkLst>
        </pc:cxnChg>
      </pc:sldChg>
      <pc:sldChg chg="addSp delSp modSp add ord">
        <pc:chgData name="Andrew LIEW Khai Kit" userId="4710f818-e464-49bb-bbce-c05aeaf207d1" providerId="ADAL" clId="{E9CCBF27-3121-4F81-BD7B-13A16F6F2E74}" dt="2020-04-01T12:05:25.009" v="784" actId="20577"/>
        <pc:sldMkLst>
          <pc:docMk/>
          <pc:sldMk cId="990958708" sldId="322"/>
        </pc:sldMkLst>
        <pc:spChg chg="del mod">
          <ac:chgData name="Andrew LIEW Khai Kit" userId="4710f818-e464-49bb-bbce-c05aeaf207d1" providerId="ADAL" clId="{E9CCBF27-3121-4F81-BD7B-13A16F6F2E74}" dt="2020-04-01T11:50:15.839" v="407" actId="478"/>
          <ac:spMkLst>
            <pc:docMk/>
            <pc:sldMk cId="990958708" sldId="322"/>
            <ac:spMk id="5" creationId="{F0D1C8C2-3661-4AD9-8DE0-78A104D4432B}"/>
          </ac:spMkLst>
        </pc:spChg>
        <pc:spChg chg="del">
          <ac:chgData name="Andrew LIEW Khai Kit" userId="4710f818-e464-49bb-bbce-c05aeaf207d1" providerId="ADAL" clId="{E9CCBF27-3121-4F81-BD7B-13A16F6F2E74}" dt="2020-04-01T11:50:21.201" v="412" actId="478"/>
          <ac:spMkLst>
            <pc:docMk/>
            <pc:sldMk cId="990958708" sldId="322"/>
            <ac:spMk id="13" creationId="{E3518113-BF48-45BC-84A9-8B0072CF8A61}"/>
          </ac:spMkLst>
        </pc:spChg>
        <pc:spChg chg="add mod">
          <ac:chgData name="Andrew LIEW Khai Kit" userId="4710f818-e464-49bb-bbce-c05aeaf207d1" providerId="ADAL" clId="{E9CCBF27-3121-4F81-BD7B-13A16F6F2E74}" dt="2020-04-01T12:05:25.009" v="784" actId="20577"/>
          <ac:spMkLst>
            <pc:docMk/>
            <pc:sldMk cId="990958708" sldId="322"/>
            <ac:spMk id="14" creationId="{A4CBD8A2-1E95-4EE7-8AA5-C103F42FB776}"/>
          </ac:spMkLst>
        </pc:spChg>
        <pc:spChg chg="del">
          <ac:chgData name="Andrew LIEW Khai Kit" userId="4710f818-e464-49bb-bbce-c05aeaf207d1" providerId="ADAL" clId="{E9CCBF27-3121-4F81-BD7B-13A16F6F2E74}" dt="2020-04-01T11:50:17.431" v="408" actId="478"/>
          <ac:spMkLst>
            <pc:docMk/>
            <pc:sldMk cId="990958708" sldId="322"/>
            <ac:spMk id="16" creationId="{8F8237A2-852A-4259-8EBB-C129AF908E57}"/>
          </ac:spMkLst>
        </pc:spChg>
        <pc:spChg chg="del mod">
          <ac:chgData name="Andrew LIEW Khai Kit" userId="4710f818-e464-49bb-bbce-c05aeaf207d1" providerId="ADAL" clId="{E9CCBF27-3121-4F81-BD7B-13A16F6F2E74}" dt="2020-04-01T11:50:19.672" v="410" actId="478"/>
          <ac:spMkLst>
            <pc:docMk/>
            <pc:sldMk cId="990958708" sldId="322"/>
            <ac:spMk id="17" creationId="{4A2DF061-1375-4414-9B28-57CC006585A0}"/>
          </ac:spMkLst>
        </pc:spChg>
        <pc:spChg chg="del">
          <ac:chgData name="Andrew LIEW Khai Kit" userId="4710f818-e464-49bb-bbce-c05aeaf207d1" providerId="ADAL" clId="{E9CCBF27-3121-4F81-BD7B-13A16F6F2E74}" dt="2020-04-01T11:50:20.371" v="411" actId="478"/>
          <ac:spMkLst>
            <pc:docMk/>
            <pc:sldMk cId="990958708" sldId="322"/>
            <ac:spMk id="18" creationId="{2D26ABA8-F147-403C-B14F-18BC9EAD7607}"/>
          </ac:spMkLst>
        </pc:spChg>
        <pc:spChg chg="del">
          <ac:chgData name="Andrew LIEW Khai Kit" userId="4710f818-e464-49bb-bbce-c05aeaf207d1" providerId="ADAL" clId="{E9CCBF27-3121-4F81-BD7B-13A16F6F2E74}" dt="2020-04-01T11:50:22.114" v="413" actId="478"/>
          <ac:spMkLst>
            <pc:docMk/>
            <pc:sldMk cId="990958708" sldId="322"/>
            <ac:spMk id="19" creationId="{29C70B1E-5FAE-42E8-B444-F28B76FFF37A}"/>
          </ac:spMkLst>
        </pc:spChg>
        <pc:spChg chg="mod">
          <ac:chgData name="Andrew LIEW Khai Kit" userId="4710f818-e464-49bb-bbce-c05aeaf207d1" providerId="ADAL" clId="{E9CCBF27-3121-4F81-BD7B-13A16F6F2E74}" dt="2020-04-01T11:50:10.313" v="405" actId="20577"/>
          <ac:spMkLst>
            <pc:docMk/>
            <pc:sldMk cId="990958708" sldId="322"/>
            <ac:spMk id="29" creationId="{28CC31DB-6D0C-485F-9C01-D1F78B891D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266-4289-427C-9954-5DE0E48449AB}" type="datetimeFigureOut">
              <a:rPr lang="en-US" smtClean="0"/>
              <a:t>4/1/2020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F38D6-7968-44ED-A492-A522FC49B4B1}" type="slidenum">
              <a:rPr lang="en-US" smtClean="0"/>
              <a:t>‹#›</a:t>
            </a:fld>
            <a:endParaRPr lang="en-US"/>
          </a:p>
        </p:txBody>
      </p:sp>
    </p:spTree>
    <p:extLst>
      <p:ext uri="{BB962C8B-B14F-4D97-AF65-F5344CB8AC3E}">
        <p14:creationId xmlns:p14="http://schemas.microsoft.com/office/powerpoint/2010/main" val="399208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effectLst/>
              </a:rPr>
            </a:br>
            <a:endParaRPr lang="en-US"/>
          </a:p>
        </p:txBody>
      </p:sp>
      <p:sp>
        <p:nvSpPr>
          <p:cNvPr id="4" name="Slide Number Placeholder 3"/>
          <p:cNvSpPr>
            <a:spLocks noGrp="1"/>
          </p:cNvSpPr>
          <p:nvPr>
            <p:ph type="sldNum" sz="quarter" idx="5"/>
          </p:nvPr>
        </p:nvSpPr>
        <p:spPr/>
        <p:txBody>
          <a:bodyPr/>
          <a:lstStyle/>
          <a:p>
            <a:fld id="{DD7F38D6-7968-44ED-A492-A522FC49B4B1}" type="slidenum">
              <a:rPr lang="en-US" smtClean="0"/>
              <a:t>1</a:t>
            </a:fld>
            <a:endParaRPr lang="en-US"/>
          </a:p>
        </p:txBody>
      </p:sp>
    </p:spTree>
    <p:extLst>
      <p:ext uri="{BB962C8B-B14F-4D97-AF65-F5344CB8AC3E}">
        <p14:creationId xmlns:p14="http://schemas.microsoft.com/office/powerpoint/2010/main" val="17570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Airlines lack a unified interface to manage all aspects of the delay on the ground and often resort to several disparate systems.</a:t>
            </a:r>
          </a:p>
          <a:p>
            <a:r>
              <a:rPr lang="en-US"/>
              <a:t>Time saved in efficiently serving each passenger can help airlines to reduce costs during a delay and ensure closer adherence to airline policy</a:t>
            </a:r>
          </a:p>
          <a:p>
            <a:r>
              <a:rPr lang="en-US"/>
              <a:t>Well-handled delays improve the customer’s perception of the airline and helps them retain loyal customers</a:t>
            </a:r>
          </a:p>
          <a:p>
            <a:endParaRPr lang="en-SG"/>
          </a:p>
        </p:txBody>
      </p:sp>
      <p:sp>
        <p:nvSpPr>
          <p:cNvPr id="4" name="Slide Number Placeholder 3"/>
          <p:cNvSpPr>
            <a:spLocks noGrp="1"/>
          </p:cNvSpPr>
          <p:nvPr>
            <p:ph type="sldNum" sz="quarter" idx="5"/>
          </p:nvPr>
        </p:nvSpPr>
        <p:spPr/>
        <p:txBody>
          <a:bodyPr/>
          <a:lstStyle/>
          <a:p>
            <a:fld id="{DD7F38D6-7968-44ED-A492-A522FC49B4B1}" type="slidenum">
              <a:rPr lang="en-US" smtClean="0"/>
              <a:t>2</a:t>
            </a:fld>
            <a:endParaRPr lang="en-US"/>
          </a:p>
        </p:txBody>
      </p:sp>
    </p:spTree>
    <p:extLst>
      <p:ext uri="{BB962C8B-B14F-4D97-AF65-F5344CB8AC3E}">
        <p14:creationId xmlns:p14="http://schemas.microsoft.com/office/powerpoint/2010/main" val="3660732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To put the presented scenario</a:t>
            </a:r>
          </a:p>
        </p:txBody>
      </p:sp>
      <p:sp>
        <p:nvSpPr>
          <p:cNvPr id="4" name="Slide Number Placeholder 3"/>
          <p:cNvSpPr>
            <a:spLocks noGrp="1"/>
          </p:cNvSpPr>
          <p:nvPr>
            <p:ph type="sldNum" sz="quarter" idx="5"/>
          </p:nvPr>
        </p:nvSpPr>
        <p:spPr/>
        <p:txBody>
          <a:bodyPr/>
          <a:lstStyle/>
          <a:p>
            <a:fld id="{DD7F38D6-7968-44ED-A492-A522FC49B4B1}" type="slidenum">
              <a:rPr lang="en-US" smtClean="0"/>
              <a:t>4</a:t>
            </a:fld>
            <a:endParaRPr lang="en-US"/>
          </a:p>
        </p:txBody>
      </p:sp>
    </p:spTree>
    <p:extLst>
      <p:ext uri="{BB962C8B-B14F-4D97-AF65-F5344CB8AC3E}">
        <p14:creationId xmlns:p14="http://schemas.microsoft.com/office/powerpoint/2010/main" val="2052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To put the presented scenario</a:t>
            </a:r>
          </a:p>
        </p:txBody>
      </p:sp>
      <p:sp>
        <p:nvSpPr>
          <p:cNvPr id="4" name="Slide Number Placeholder 3"/>
          <p:cNvSpPr>
            <a:spLocks noGrp="1"/>
          </p:cNvSpPr>
          <p:nvPr>
            <p:ph type="sldNum" sz="quarter" idx="5"/>
          </p:nvPr>
        </p:nvSpPr>
        <p:spPr/>
        <p:txBody>
          <a:bodyPr/>
          <a:lstStyle/>
          <a:p>
            <a:fld id="{DD7F38D6-7968-44ED-A492-A522FC49B4B1}" type="slidenum">
              <a:rPr lang="en-US" smtClean="0"/>
              <a:t>5</a:t>
            </a:fld>
            <a:endParaRPr lang="en-US"/>
          </a:p>
        </p:txBody>
      </p:sp>
    </p:spTree>
    <p:extLst>
      <p:ext uri="{BB962C8B-B14F-4D97-AF65-F5344CB8AC3E}">
        <p14:creationId xmlns:p14="http://schemas.microsoft.com/office/powerpoint/2010/main" val="190753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To put the presented scenario</a:t>
            </a:r>
          </a:p>
        </p:txBody>
      </p:sp>
      <p:sp>
        <p:nvSpPr>
          <p:cNvPr id="4" name="Slide Number Placeholder 3"/>
          <p:cNvSpPr>
            <a:spLocks noGrp="1"/>
          </p:cNvSpPr>
          <p:nvPr>
            <p:ph type="sldNum" sz="quarter" idx="5"/>
          </p:nvPr>
        </p:nvSpPr>
        <p:spPr/>
        <p:txBody>
          <a:bodyPr/>
          <a:lstStyle/>
          <a:p>
            <a:fld id="{DD7F38D6-7968-44ED-A492-A522FC49B4B1}" type="slidenum">
              <a:rPr lang="en-US" smtClean="0"/>
              <a:t>6</a:t>
            </a:fld>
            <a:endParaRPr lang="en-US"/>
          </a:p>
        </p:txBody>
      </p:sp>
    </p:spTree>
    <p:extLst>
      <p:ext uri="{BB962C8B-B14F-4D97-AF65-F5344CB8AC3E}">
        <p14:creationId xmlns:p14="http://schemas.microsoft.com/office/powerpoint/2010/main" val="389871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To put the presented scenario</a:t>
            </a:r>
          </a:p>
        </p:txBody>
      </p:sp>
      <p:sp>
        <p:nvSpPr>
          <p:cNvPr id="4" name="Slide Number Placeholder 3"/>
          <p:cNvSpPr>
            <a:spLocks noGrp="1"/>
          </p:cNvSpPr>
          <p:nvPr>
            <p:ph type="sldNum" sz="quarter" idx="5"/>
          </p:nvPr>
        </p:nvSpPr>
        <p:spPr/>
        <p:txBody>
          <a:bodyPr/>
          <a:lstStyle/>
          <a:p>
            <a:fld id="{DD7F38D6-7968-44ED-A492-A522FC49B4B1}" type="slidenum">
              <a:rPr lang="en-US" smtClean="0"/>
              <a:t>7</a:t>
            </a:fld>
            <a:endParaRPr lang="en-US"/>
          </a:p>
        </p:txBody>
      </p:sp>
    </p:spTree>
    <p:extLst>
      <p:ext uri="{BB962C8B-B14F-4D97-AF65-F5344CB8AC3E}">
        <p14:creationId xmlns:p14="http://schemas.microsoft.com/office/powerpoint/2010/main" val="404089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9419-50DF-47F3-933E-355D67249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072A8-61B5-4047-BFF5-1BD5A9C9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4DE720B0-7B6B-49DD-9246-02488992E36F}"/>
              </a:ext>
            </a:extLst>
          </p:cNvPr>
          <p:cNvSpPr>
            <a:spLocks noGrp="1"/>
          </p:cNvSpPr>
          <p:nvPr>
            <p:ph type="ftr" sz="quarter" idx="11"/>
          </p:nvPr>
        </p:nvSpPr>
        <p:spPr/>
        <p:txBody>
          <a:bodyPr/>
          <a:lstStyle>
            <a:lvl1pPr>
              <a:defRPr/>
            </a:lvl1pPr>
          </a:lstStyle>
          <a:p>
            <a:r>
              <a:rPr lang="en-US"/>
              <a:t>Your footer goes in here</a:t>
            </a:r>
          </a:p>
        </p:txBody>
      </p:sp>
      <p:sp>
        <p:nvSpPr>
          <p:cNvPr id="6" name="Slide Number Placeholder 5">
            <a:extLst>
              <a:ext uri="{FF2B5EF4-FFF2-40B4-BE49-F238E27FC236}">
                <a16:creationId xmlns:a16="http://schemas.microsoft.com/office/drawing/2014/main" id="{94B8F3E2-E6E9-4FB1-BB22-0F5C3DD873A4}"/>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2499684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82A8-CFB8-488B-8CCC-15DBACD16C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5FBF00-5228-4E46-9B52-28048EA889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24190E-B787-4039-B6D1-4D07E1E23F53}"/>
              </a:ext>
            </a:extLst>
          </p:cNvPr>
          <p:cNvSpPr>
            <a:spLocks noGrp="1"/>
          </p:cNvSpPr>
          <p:nvPr>
            <p:ph type="ftr" sz="quarter" idx="11"/>
          </p:nvPr>
        </p:nvSpPr>
        <p:spPr/>
        <p:txBody>
          <a:bodyPr/>
          <a:lstStyle>
            <a:lvl1pPr>
              <a:defRPr/>
            </a:lvl1pPr>
          </a:lstStyle>
          <a:p>
            <a:r>
              <a:rPr lang="en-US"/>
              <a:t>Your footer goes in here</a:t>
            </a:r>
          </a:p>
        </p:txBody>
      </p:sp>
      <p:sp>
        <p:nvSpPr>
          <p:cNvPr id="6" name="Slide Number Placeholder 5">
            <a:extLst>
              <a:ext uri="{FF2B5EF4-FFF2-40B4-BE49-F238E27FC236}">
                <a16:creationId xmlns:a16="http://schemas.microsoft.com/office/drawing/2014/main" id="{D15FDF94-473A-4CB9-9B08-0BFEDCE902B2}"/>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393949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42745-EAF3-4FB5-81BE-9CFEE37D75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BC474-B6E6-4239-9F69-F47EF7BB8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DE2F5A-382E-457D-9CE5-5D1BCB144BCD}"/>
              </a:ext>
            </a:extLst>
          </p:cNvPr>
          <p:cNvSpPr>
            <a:spLocks noGrp="1"/>
          </p:cNvSpPr>
          <p:nvPr>
            <p:ph type="ftr" sz="quarter" idx="11"/>
          </p:nvPr>
        </p:nvSpPr>
        <p:spPr/>
        <p:txBody>
          <a:bodyPr/>
          <a:lstStyle>
            <a:lvl1pPr>
              <a:defRPr/>
            </a:lvl1pPr>
          </a:lstStyle>
          <a:p>
            <a:r>
              <a:rPr lang="en-US"/>
              <a:t>Your footer goes in here</a:t>
            </a:r>
          </a:p>
        </p:txBody>
      </p:sp>
      <p:sp>
        <p:nvSpPr>
          <p:cNvPr id="6" name="Slide Number Placeholder 5">
            <a:extLst>
              <a:ext uri="{FF2B5EF4-FFF2-40B4-BE49-F238E27FC236}">
                <a16:creationId xmlns:a16="http://schemas.microsoft.com/office/drawing/2014/main" id="{88DA6AEC-0C43-47EB-8DDC-3A138923DB23}"/>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418246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37AA-DF25-4E12-99A4-F1BE017E5A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432F55-C81E-4908-87FD-03B7B6FA0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2A8F9B0-EE44-4266-B3AF-51692A811979}"/>
              </a:ext>
            </a:extLst>
          </p:cNvPr>
          <p:cNvSpPr>
            <a:spLocks noGrp="1"/>
          </p:cNvSpPr>
          <p:nvPr>
            <p:ph type="ftr" sz="quarter" idx="11"/>
          </p:nvPr>
        </p:nvSpPr>
        <p:spPr/>
        <p:txBody>
          <a:bodyPr/>
          <a:lstStyle>
            <a:lvl1pPr>
              <a:defRPr>
                <a:solidFill>
                  <a:schemeClr val="bg1">
                    <a:lumMod val="50000"/>
                  </a:schemeClr>
                </a:solidFill>
              </a:defRPr>
            </a:lvl1pPr>
          </a:lstStyle>
          <a:p>
            <a:r>
              <a:rPr lang="en-US"/>
              <a:t>Your footer goes in here</a:t>
            </a:r>
          </a:p>
        </p:txBody>
      </p:sp>
      <p:sp>
        <p:nvSpPr>
          <p:cNvPr id="6" name="Slide Number Placeholder 5">
            <a:extLst>
              <a:ext uri="{FF2B5EF4-FFF2-40B4-BE49-F238E27FC236}">
                <a16:creationId xmlns:a16="http://schemas.microsoft.com/office/drawing/2014/main" id="{0B3E8566-3336-40EE-A367-B1CB477BF9FD}"/>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113910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B589-FD97-435F-8AA2-AE46F623CF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657DC4-24B4-4D33-B07E-9BA59368E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C0B9D3C-1601-4383-BC3A-B9EB6928B9CA}"/>
              </a:ext>
            </a:extLst>
          </p:cNvPr>
          <p:cNvSpPr>
            <a:spLocks noGrp="1"/>
          </p:cNvSpPr>
          <p:nvPr>
            <p:ph type="ftr" sz="quarter" idx="11"/>
          </p:nvPr>
        </p:nvSpPr>
        <p:spPr/>
        <p:txBody>
          <a:bodyPr/>
          <a:lstStyle>
            <a:lvl1pPr>
              <a:defRPr/>
            </a:lvl1pPr>
          </a:lstStyle>
          <a:p>
            <a:r>
              <a:rPr lang="en-US"/>
              <a:t>Your footer goes in here</a:t>
            </a:r>
          </a:p>
        </p:txBody>
      </p:sp>
      <p:sp>
        <p:nvSpPr>
          <p:cNvPr id="6" name="Slide Number Placeholder 5">
            <a:extLst>
              <a:ext uri="{FF2B5EF4-FFF2-40B4-BE49-F238E27FC236}">
                <a16:creationId xmlns:a16="http://schemas.microsoft.com/office/drawing/2014/main" id="{0E270C81-DF9D-457A-80F8-056DB564A022}"/>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71956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D673-ACA3-49D1-A25A-3ABE0B443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7D49B-7D0C-472C-B099-C068915EE5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F51810-07AD-442F-BABA-4A4116F620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DCCFBE7-FE90-4DCA-ACAB-07A1DDE61DEF}"/>
              </a:ext>
            </a:extLst>
          </p:cNvPr>
          <p:cNvSpPr>
            <a:spLocks noGrp="1"/>
          </p:cNvSpPr>
          <p:nvPr>
            <p:ph type="ftr" sz="quarter" idx="11"/>
          </p:nvPr>
        </p:nvSpPr>
        <p:spPr/>
        <p:txBody>
          <a:bodyPr/>
          <a:lstStyle>
            <a:lvl1pPr>
              <a:defRPr/>
            </a:lvl1pPr>
          </a:lstStyle>
          <a:p>
            <a:r>
              <a:rPr lang="en-US"/>
              <a:t>Your footer goes in here</a:t>
            </a:r>
          </a:p>
        </p:txBody>
      </p:sp>
      <p:sp>
        <p:nvSpPr>
          <p:cNvPr id="7" name="Slide Number Placeholder 6">
            <a:extLst>
              <a:ext uri="{FF2B5EF4-FFF2-40B4-BE49-F238E27FC236}">
                <a16:creationId xmlns:a16="http://schemas.microsoft.com/office/drawing/2014/main" id="{D0325721-A6F7-44E7-9208-E8F53CA882FE}"/>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115379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C2B9-8BAF-4F00-BAE2-C47FE7ED77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FD23FE-F588-44A5-94DF-4482457B1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F52F6D-9B4A-4C11-9114-73E4E3B13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DB8E1D-065D-4F3F-BCC7-E7675692B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F9D4B-B07F-463E-B4B7-B061B07DA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7953D16-7D66-4F93-8AC8-A048CA6B015B}"/>
              </a:ext>
            </a:extLst>
          </p:cNvPr>
          <p:cNvSpPr>
            <a:spLocks noGrp="1"/>
          </p:cNvSpPr>
          <p:nvPr>
            <p:ph type="ftr" sz="quarter" idx="11"/>
          </p:nvPr>
        </p:nvSpPr>
        <p:spPr/>
        <p:txBody>
          <a:bodyPr/>
          <a:lstStyle>
            <a:lvl1pPr>
              <a:defRPr/>
            </a:lvl1pPr>
          </a:lstStyle>
          <a:p>
            <a:r>
              <a:rPr lang="en-US"/>
              <a:t>Your footer goes in here</a:t>
            </a:r>
          </a:p>
        </p:txBody>
      </p:sp>
      <p:sp>
        <p:nvSpPr>
          <p:cNvPr id="9" name="Slide Number Placeholder 8">
            <a:extLst>
              <a:ext uri="{FF2B5EF4-FFF2-40B4-BE49-F238E27FC236}">
                <a16:creationId xmlns:a16="http://schemas.microsoft.com/office/drawing/2014/main" id="{160CC035-927C-4292-8F79-08587FF16EE6}"/>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356560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6097-A3D9-44B1-8F5D-8BDF10E5668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8534E78C-C5DC-4F91-9CF5-E480EAE49D46}"/>
              </a:ext>
            </a:extLst>
          </p:cNvPr>
          <p:cNvSpPr>
            <a:spLocks noGrp="1"/>
          </p:cNvSpPr>
          <p:nvPr>
            <p:ph type="ftr" sz="quarter" idx="11"/>
          </p:nvPr>
        </p:nvSpPr>
        <p:spPr/>
        <p:txBody>
          <a:bodyPr/>
          <a:lstStyle>
            <a:lvl1pPr>
              <a:defRPr/>
            </a:lvl1pPr>
          </a:lstStyle>
          <a:p>
            <a:r>
              <a:rPr lang="en-US"/>
              <a:t>Your footer goes in here</a:t>
            </a:r>
          </a:p>
        </p:txBody>
      </p:sp>
      <p:sp>
        <p:nvSpPr>
          <p:cNvPr id="5" name="Slide Number Placeholder 4">
            <a:extLst>
              <a:ext uri="{FF2B5EF4-FFF2-40B4-BE49-F238E27FC236}">
                <a16:creationId xmlns:a16="http://schemas.microsoft.com/office/drawing/2014/main" id="{24EB0AA0-C0C6-42C9-9C12-BBAB6897E51C}"/>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41005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535AA7-6310-46B6-8748-0FEFD76F2030}"/>
              </a:ext>
            </a:extLst>
          </p:cNvPr>
          <p:cNvSpPr>
            <a:spLocks noGrp="1"/>
          </p:cNvSpPr>
          <p:nvPr>
            <p:ph type="ftr" sz="quarter" idx="11"/>
          </p:nvPr>
        </p:nvSpPr>
        <p:spPr/>
        <p:txBody>
          <a:bodyPr/>
          <a:lstStyle>
            <a:lvl1pPr>
              <a:defRPr/>
            </a:lvl1pPr>
          </a:lstStyle>
          <a:p>
            <a:r>
              <a:rPr lang="en-US"/>
              <a:t>Your footer goes in here</a:t>
            </a:r>
          </a:p>
        </p:txBody>
      </p:sp>
      <p:sp>
        <p:nvSpPr>
          <p:cNvPr id="4" name="Slide Number Placeholder 3">
            <a:extLst>
              <a:ext uri="{FF2B5EF4-FFF2-40B4-BE49-F238E27FC236}">
                <a16:creationId xmlns:a16="http://schemas.microsoft.com/office/drawing/2014/main" id="{77A02C6C-B367-454F-AA9F-02539A484818}"/>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227858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6809-64E4-42AC-B207-A53C9EA11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BB33BA-155A-4E2B-91C0-167817BDA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0F33D-9FE5-4ABE-BF7C-B49500AF9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CBD19E28-B6BF-40FC-B9D9-FBA25778C018}"/>
              </a:ext>
            </a:extLst>
          </p:cNvPr>
          <p:cNvSpPr>
            <a:spLocks noGrp="1"/>
          </p:cNvSpPr>
          <p:nvPr>
            <p:ph type="ftr" sz="quarter" idx="11"/>
          </p:nvPr>
        </p:nvSpPr>
        <p:spPr/>
        <p:txBody>
          <a:bodyPr/>
          <a:lstStyle>
            <a:lvl1pPr>
              <a:defRPr/>
            </a:lvl1pPr>
          </a:lstStyle>
          <a:p>
            <a:r>
              <a:rPr lang="en-US"/>
              <a:t>Your footer goes in here</a:t>
            </a:r>
          </a:p>
        </p:txBody>
      </p:sp>
      <p:sp>
        <p:nvSpPr>
          <p:cNvPr id="7" name="Slide Number Placeholder 6">
            <a:extLst>
              <a:ext uri="{FF2B5EF4-FFF2-40B4-BE49-F238E27FC236}">
                <a16:creationId xmlns:a16="http://schemas.microsoft.com/office/drawing/2014/main" id="{DA53544F-3376-4E60-8AE5-EB300ECBCD62}"/>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226010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69DD-8B7D-499E-A90B-5758AF5D7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96449A-3FC7-42A6-89DD-7409D88BB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36D171-F2C2-4FE8-9641-5AE7BBCD5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AF11FF5-CBEA-4BC9-BC0A-17143197155E}"/>
              </a:ext>
            </a:extLst>
          </p:cNvPr>
          <p:cNvSpPr>
            <a:spLocks noGrp="1"/>
          </p:cNvSpPr>
          <p:nvPr>
            <p:ph type="ftr" sz="quarter" idx="11"/>
          </p:nvPr>
        </p:nvSpPr>
        <p:spPr/>
        <p:txBody>
          <a:bodyPr/>
          <a:lstStyle>
            <a:lvl1pPr>
              <a:defRPr/>
            </a:lvl1pPr>
          </a:lstStyle>
          <a:p>
            <a:r>
              <a:rPr lang="en-US"/>
              <a:t>Your footer goes in here</a:t>
            </a:r>
          </a:p>
        </p:txBody>
      </p:sp>
      <p:sp>
        <p:nvSpPr>
          <p:cNvPr id="7" name="Slide Number Placeholder 6">
            <a:extLst>
              <a:ext uri="{FF2B5EF4-FFF2-40B4-BE49-F238E27FC236}">
                <a16:creationId xmlns:a16="http://schemas.microsoft.com/office/drawing/2014/main" id="{7F867904-89DC-40FD-8A28-55F069FDF57C}"/>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372807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CDDB0F-2519-498C-ABDE-EC2EB02EA967}"/>
              </a:ext>
            </a:extLst>
          </p:cNvPr>
          <p:cNvSpPr/>
          <p:nvPr userDrawn="1"/>
        </p:nvSpPr>
        <p:spPr>
          <a:xfrm>
            <a:off x="0" y="6375400"/>
            <a:ext cx="12192000" cy="482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21F6BB08-598D-4DA8-8DAE-FF79BED4E075}"/>
              </a:ext>
            </a:extLst>
          </p:cNvPr>
          <p:cNvSpPr>
            <a:spLocks noGrp="1"/>
          </p:cNvSpPr>
          <p:nvPr>
            <p:ph type="title"/>
          </p:nvPr>
        </p:nvSpPr>
        <p:spPr>
          <a:xfrm>
            <a:off x="334962" y="543408"/>
            <a:ext cx="11522076" cy="498598"/>
          </a:xfrm>
          <a:prstGeom prst="rect">
            <a:avLst/>
          </a:prstGeom>
        </p:spPr>
        <p:txBody>
          <a:bodyPr vert="horz" wrap="square" lIns="0" tIns="0" rIns="0" bIns="0" rtlCol="0" anchor="t">
            <a:spAutoFit/>
          </a:bodyPr>
          <a:lstStyle/>
          <a:p>
            <a:r>
              <a:rPr lang="en-US"/>
              <a:t>CLICK TO EDIT MASTER TITLE STYLE</a:t>
            </a:r>
          </a:p>
        </p:txBody>
      </p:sp>
      <p:sp>
        <p:nvSpPr>
          <p:cNvPr id="3" name="Text Placeholder 2">
            <a:extLst>
              <a:ext uri="{FF2B5EF4-FFF2-40B4-BE49-F238E27FC236}">
                <a16:creationId xmlns:a16="http://schemas.microsoft.com/office/drawing/2014/main" id="{266484F2-2835-4F04-A6F0-197F71F26B62}"/>
              </a:ext>
            </a:extLst>
          </p:cNvPr>
          <p:cNvSpPr>
            <a:spLocks noGrp="1"/>
          </p:cNvSpPr>
          <p:nvPr>
            <p:ph type="body" idx="1"/>
          </p:nvPr>
        </p:nvSpPr>
        <p:spPr>
          <a:xfrm>
            <a:off x="334962" y="1304925"/>
            <a:ext cx="11522076"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96FC455-4BDA-4583-8958-CD5DB16D6F11}"/>
              </a:ext>
            </a:extLst>
          </p:cNvPr>
          <p:cNvSpPr>
            <a:spLocks noGrp="1"/>
          </p:cNvSpPr>
          <p:nvPr>
            <p:ph type="ftr" sz="quarter" idx="3"/>
          </p:nvPr>
        </p:nvSpPr>
        <p:spPr>
          <a:xfrm>
            <a:off x="334962" y="6532062"/>
            <a:ext cx="4114800" cy="169277"/>
          </a:xfrm>
          <a:prstGeom prst="rect">
            <a:avLst/>
          </a:prstGeom>
        </p:spPr>
        <p:txBody>
          <a:bodyPr vert="horz" lIns="0" tIns="0" rIns="0" bIns="0" rtlCol="0" anchor="ctr">
            <a:spAutoFit/>
          </a:bodyPr>
          <a:lstStyle>
            <a:lvl1pPr marL="0" algn="l" defTabSz="914400" rtl="0" eaLnBrk="1" latinLnBrk="0" hangingPunct="1">
              <a:defRPr lang="en-US" sz="1100" i="1" kern="1200" dirty="0">
                <a:solidFill>
                  <a:schemeClr val="accent2">
                    <a:lumMod val="60000"/>
                    <a:lumOff val="40000"/>
                  </a:schemeClr>
                </a:solidFill>
                <a:latin typeface="+mn-lt"/>
                <a:ea typeface="+mn-ea"/>
                <a:cs typeface="+mn-cs"/>
              </a:defRPr>
            </a:lvl1pPr>
          </a:lstStyle>
          <a:p>
            <a:r>
              <a:rPr lang="en-US"/>
              <a:t>Your footer goes in here</a:t>
            </a:r>
          </a:p>
        </p:txBody>
      </p:sp>
      <p:grpSp>
        <p:nvGrpSpPr>
          <p:cNvPr id="12" name="Group 11">
            <a:extLst>
              <a:ext uri="{FF2B5EF4-FFF2-40B4-BE49-F238E27FC236}">
                <a16:creationId xmlns:a16="http://schemas.microsoft.com/office/drawing/2014/main" id="{D0DE4609-097F-4105-B6C2-CAFF8D7EFE97}"/>
              </a:ext>
            </a:extLst>
          </p:cNvPr>
          <p:cNvGrpSpPr/>
          <p:nvPr userDrawn="1"/>
        </p:nvGrpSpPr>
        <p:grpSpPr>
          <a:xfrm>
            <a:off x="334962" y="155055"/>
            <a:ext cx="550117" cy="190548"/>
            <a:chOff x="334962" y="164783"/>
            <a:chExt cx="550117" cy="190548"/>
          </a:xfrm>
        </p:grpSpPr>
        <p:grpSp>
          <p:nvGrpSpPr>
            <p:cNvPr id="13" name="Group 12">
              <a:extLst>
                <a:ext uri="{FF2B5EF4-FFF2-40B4-BE49-F238E27FC236}">
                  <a16:creationId xmlns:a16="http://schemas.microsoft.com/office/drawing/2014/main" id="{5235DEB8-B96D-4B7D-AF9D-83CD7BE37DD8}"/>
                </a:ext>
              </a:extLst>
            </p:cNvPr>
            <p:cNvGrpSpPr/>
            <p:nvPr/>
          </p:nvGrpSpPr>
          <p:grpSpPr>
            <a:xfrm>
              <a:off x="334962" y="164783"/>
              <a:ext cx="190548" cy="190548"/>
              <a:chOff x="376439" y="119063"/>
              <a:chExt cx="190548" cy="190548"/>
            </a:xfrm>
          </p:grpSpPr>
          <p:sp>
            <p:nvSpPr>
              <p:cNvPr id="17" name="Oval 16">
                <a:extLst>
                  <a:ext uri="{FF2B5EF4-FFF2-40B4-BE49-F238E27FC236}">
                    <a16:creationId xmlns:a16="http://schemas.microsoft.com/office/drawing/2014/main" id="{335EF4C0-5385-478C-B00F-D7DBB52EA4BE}"/>
                  </a:ext>
                </a:extLst>
              </p:cNvPr>
              <p:cNvSpPr/>
              <p:nvPr/>
            </p:nvSpPr>
            <p:spPr>
              <a:xfrm>
                <a:off x="376439" y="119063"/>
                <a:ext cx="190548" cy="190548"/>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8">
                <a:extLst>
                  <a:ext uri="{FF2B5EF4-FFF2-40B4-BE49-F238E27FC236}">
                    <a16:creationId xmlns:a16="http://schemas.microsoft.com/office/drawing/2014/main" id="{2888FBEC-9139-4D3F-9C44-E332D0F2F246}"/>
                  </a:ext>
                </a:extLst>
              </p:cNvPr>
              <p:cNvSpPr>
                <a:spLocks/>
              </p:cNvSpPr>
              <p:nvPr/>
            </p:nvSpPr>
            <p:spPr bwMode="auto">
              <a:xfrm>
                <a:off x="445473" y="170760"/>
                <a:ext cx="52481" cy="87155"/>
              </a:xfrm>
              <a:custGeom>
                <a:avLst/>
                <a:gdLst>
                  <a:gd name="T0" fmla="*/ 54 w 56"/>
                  <a:gd name="T1" fmla="*/ 96 h 96"/>
                  <a:gd name="T2" fmla="*/ 53 w 56"/>
                  <a:gd name="T3" fmla="*/ 95 h 96"/>
                  <a:gd name="T4" fmla="*/ 1 w 56"/>
                  <a:gd name="T5" fmla="*/ 49 h 96"/>
                  <a:gd name="T6" fmla="*/ 0 w 56"/>
                  <a:gd name="T7" fmla="*/ 48 h 96"/>
                  <a:gd name="T8" fmla="*/ 1 w 56"/>
                  <a:gd name="T9" fmla="*/ 47 h 96"/>
                  <a:gd name="T10" fmla="*/ 53 w 56"/>
                  <a:gd name="T11" fmla="*/ 1 h 96"/>
                  <a:gd name="T12" fmla="*/ 55 w 56"/>
                  <a:gd name="T13" fmla="*/ 1 h 96"/>
                  <a:gd name="T14" fmla="*/ 55 w 56"/>
                  <a:gd name="T15" fmla="*/ 3 h 96"/>
                  <a:gd name="T16" fmla="*/ 5 w 56"/>
                  <a:gd name="T17" fmla="*/ 48 h 96"/>
                  <a:gd name="T18" fmla="*/ 55 w 56"/>
                  <a:gd name="T19" fmla="*/ 93 h 96"/>
                  <a:gd name="T20" fmla="*/ 55 w 56"/>
                  <a:gd name="T21" fmla="*/ 95 h 96"/>
                  <a:gd name="T22" fmla="*/ 54 w 56"/>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96">
                    <a:moveTo>
                      <a:pt x="54" y="96"/>
                    </a:moveTo>
                    <a:cubicBezTo>
                      <a:pt x="54" y="96"/>
                      <a:pt x="53" y="96"/>
                      <a:pt x="53" y="95"/>
                    </a:cubicBezTo>
                    <a:cubicBezTo>
                      <a:pt x="1" y="49"/>
                      <a:pt x="1" y="49"/>
                      <a:pt x="1" y="49"/>
                    </a:cubicBezTo>
                    <a:cubicBezTo>
                      <a:pt x="0" y="49"/>
                      <a:pt x="0" y="49"/>
                      <a:pt x="0" y="48"/>
                    </a:cubicBezTo>
                    <a:cubicBezTo>
                      <a:pt x="0" y="47"/>
                      <a:pt x="0" y="47"/>
                      <a:pt x="1" y="47"/>
                    </a:cubicBezTo>
                    <a:cubicBezTo>
                      <a:pt x="53" y="1"/>
                      <a:pt x="53" y="1"/>
                      <a:pt x="53" y="1"/>
                    </a:cubicBezTo>
                    <a:cubicBezTo>
                      <a:pt x="53" y="0"/>
                      <a:pt x="55" y="0"/>
                      <a:pt x="55" y="1"/>
                    </a:cubicBezTo>
                    <a:cubicBezTo>
                      <a:pt x="56" y="2"/>
                      <a:pt x="56" y="3"/>
                      <a:pt x="55" y="3"/>
                    </a:cubicBezTo>
                    <a:cubicBezTo>
                      <a:pt x="5" y="48"/>
                      <a:pt x="5" y="48"/>
                      <a:pt x="5" y="48"/>
                    </a:cubicBezTo>
                    <a:cubicBezTo>
                      <a:pt x="55" y="93"/>
                      <a:pt x="55" y="93"/>
                      <a:pt x="55" y="93"/>
                    </a:cubicBezTo>
                    <a:cubicBezTo>
                      <a:pt x="56" y="93"/>
                      <a:pt x="56" y="94"/>
                      <a:pt x="55" y="95"/>
                    </a:cubicBezTo>
                    <a:cubicBezTo>
                      <a:pt x="55" y="96"/>
                      <a:pt x="55" y="96"/>
                      <a:pt x="54" y="96"/>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3D675B93-3D1D-4DDF-9C00-DC712106300E}"/>
                </a:ext>
              </a:extLst>
            </p:cNvPr>
            <p:cNvGrpSpPr/>
            <p:nvPr/>
          </p:nvGrpSpPr>
          <p:grpSpPr>
            <a:xfrm flipH="1">
              <a:off x="694531" y="164783"/>
              <a:ext cx="190548" cy="190548"/>
              <a:chOff x="376439" y="119063"/>
              <a:chExt cx="190548" cy="190548"/>
            </a:xfrm>
          </p:grpSpPr>
          <p:sp>
            <p:nvSpPr>
              <p:cNvPr id="15" name="Oval 14">
                <a:extLst>
                  <a:ext uri="{FF2B5EF4-FFF2-40B4-BE49-F238E27FC236}">
                    <a16:creationId xmlns:a16="http://schemas.microsoft.com/office/drawing/2014/main" id="{0EEF4C7F-74D8-4E39-8A5F-D4E6D676563E}"/>
                  </a:ext>
                </a:extLst>
              </p:cNvPr>
              <p:cNvSpPr/>
              <p:nvPr/>
            </p:nvSpPr>
            <p:spPr>
              <a:xfrm>
                <a:off x="376439" y="119063"/>
                <a:ext cx="190548" cy="190548"/>
              </a:xfrm>
              <a:prstGeom prst="ellipse">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8">
                <a:extLst>
                  <a:ext uri="{FF2B5EF4-FFF2-40B4-BE49-F238E27FC236}">
                    <a16:creationId xmlns:a16="http://schemas.microsoft.com/office/drawing/2014/main" id="{711DDF95-840E-4EFF-9391-E29B47521B40}"/>
                  </a:ext>
                </a:extLst>
              </p:cNvPr>
              <p:cNvSpPr>
                <a:spLocks/>
              </p:cNvSpPr>
              <p:nvPr/>
            </p:nvSpPr>
            <p:spPr bwMode="auto">
              <a:xfrm>
                <a:off x="445473" y="170760"/>
                <a:ext cx="52481" cy="87155"/>
              </a:xfrm>
              <a:custGeom>
                <a:avLst/>
                <a:gdLst>
                  <a:gd name="T0" fmla="*/ 54 w 56"/>
                  <a:gd name="T1" fmla="*/ 96 h 96"/>
                  <a:gd name="T2" fmla="*/ 53 w 56"/>
                  <a:gd name="T3" fmla="*/ 95 h 96"/>
                  <a:gd name="T4" fmla="*/ 1 w 56"/>
                  <a:gd name="T5" fmla="*/ 49 h 96"/>
                  <a:gd name="T6" fmla="*/ 0 w 56"/>
                  <a:gd name="T7" fmla="*/ 48 h 96"/>
                  <a:gd name="T8" fmla="*/ 1 w 56"/>
                  <a:gd name="T9" fmla="*/ 47 h 96"/>
                  <a:gd name="T10" fmla="*/ 53 w 56"/>
                  <a:gd name="T11" fmla="*/ 1 h 96"/>
                  <a:gd name="T12" fmla="*/ 55 w 56"/>
                  <a:gd name="T13" fmla="*/ 1 h 96"/>
                  <a:gd name="T14" fmla="*/ 55 w 56"/>
                  <a:gd name="T15" fmla="*/ 3 h 96"/>
                  <a:gd name="T16" fmla="*/ 5 w 56"/>
                  <a:gd name="T17" fmla="*/ 48 h 96"/>
                  <a:gd name="T18" fmla="*/ 55 w 56"/>
                  <a:gd name="T19" fmla="*/ 93 h 96"/>
                  <a:gd name="T20" fmla="*/ 55 w 56"/>
                  <a:gd name="T21" fmla="*/ 95 h 96"/>
                  <a:gd name="T22" fmla="*/ 54 w 56"/>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96">
                    <a:moveTo>
                      <a:pt x="54" y="96"/>
                    </a:moveTo>
                    <a:cubicBezTo>
                      <a:pt x="54" y="96"/>
                      <a:pt x="53" y="96"/>
                      <a:pt x="53" y="95"/>
                    </a:cubicBezTo>
                    <a:cubicBezTo>
                      <a:pt x="1" y="49"/>
                      <a:pt x="1" y="49"/>
                      <a:pt x="1" y="49"/>
                    </a:cubicBezTo>
                    <a:cubicBezTo>
                      <a:pt x="0" y="49"/>
                      <a:pt x="0" y="49"/>
                      <a:pt x="0" y="48"/>
                    </a:cubicBezTo>
                    <a:cubicBezTo>
                      <a:pt x="0" y="47"/>
                      <a:pt x="0" y="47"/>
                      <a:pt x="1" y="47"/>
                    </a:cubicBezTo>
                    <a:cubicBezTo>
                      <a:pt x="53" y="1"/>
                      <a:pt x="53" y="1"/>
                      <a:pt x="53" y="1"/>
                    </a:cubicBezTo>
                    <a:cubicBezTo>
                      <a:pt x="53" y="0"/>
                      <a:pt x="55" y="0"/>
                      <a:pt x="55" y="1"/>
                    </a:cubicBezTo>
                    <a:cubicBezTo>
                      <a:pt x="56" y="2"/>
                      <a:pt x="56" y="3"/>
                      <a:pt x="55" y="3"/>
                    </a:cubicBezTo>
                    <a:cubicBezTo>
                      <a:pt x="5" y="48"/>
                      <a:pt x="5" y="48"/>
                      <a:pt x="5" y="48"/>
                    </a:cubicBezTo>
                    <a:cubicBezTo>
                      <a:pt x="55" y="93"/>
                      <a:pt x="55" y="93"/>
                      <a:pt x="55" y="93"/>
                    </a:cubicBezTo>
                    <a:cubicBezTo>
                      <a:pt x="56" y="93"/>
                      <a:pt x="56" y="94"/>
                      <a:pt x="55" y="95"/>
                    </a:cubicBezTo>
                    <a:cubicBezTo>
                      <a:pt x="55" y="96"/>
                      <a:pt x="55" y="96"/>
                      <a:pt x="54" y="96"/>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9" name="Slide Number Placeholder 5">
            <a:extLst>
              <a:ext uri="{FF2B5EF4-FFF2-40B4-BE49-F238E27FC236}">
                <a16:creationId xmlns:a16="http://schemas.microsoft.com/office/drawing/2014/main" id="{CB662A00-0E4B-426B-9218-56290DC9A886}"/>
              </a:ext>
            </a:extLst>
          </p:cNvPr>
          <p:cNvSpPr>
            <a:spLocks noGrp="1"/>
          </p:cNvSpPr>
          <p:nvPr>
            <p:ph type="sldNum" sz="quarter" idx="4"/>
          </p:nvPr>
        </p:nvSpPr>
        <p:spPr>
          <a:xfrm>
            <a:off x="11374636" y="6375401"/>
            <a:ext cx="482401" cy="482600"/>
          </a:xfrm>
          <a:prstGeom prst="rect">
            <a:avLst/>
          </a:prstGeom>
          <a:solidFill>
            <a:schemeClr val="tx2"/>
          </a:solidFill>
        </p:spPr>
        <p:txBody>
          <a:bodyPr vert="horz" lIns="91440" tIns="45720" rIns="91440" bIns="45720" rtlCol="0" anchor="ctr"/>
          <a:lstStyle>
            <a:lvl1pPr marL="0" algn="ctr" defTabSz="914400" rtl="0" eaLnBrk="1" latinLnBrk="0" hangingPunct="1">
              <a:defRPr lang="en-US" sz="1200" b="1" kern="1200" smtClean="0">
                <a:solidFill>
                  <a:schemeClr val="lt1"/>
                </a:solidFill>
                <a:latin typeface="+mj-lt"/>
                <a:ea typeface="+mn-ea"/>
                <a:cs typeface="+mn-cs"/>
              </a:defRPr>
            </a:lvl1pPr>
          </a:lstStyle>
          <a:p>
            <a:fld id="{14ED2C52-F4A6-44CA-8A9F-48318319496E}" type="slidenum">
              <a:rPr lang="en-US" smtClean="0"/>
              <a:pPr/>
              <a:t>‹#›</a:t>
            </a:fld>
            <a:endParaRPr lang="en-US"/>
          </a:p>
        </p:txBody>
      </p:sp>
      <p:sp>
        <p:nvSpPr>
          <p:cNvPr id="9" name="Rectangle 8">
            <a:extLst>
              <a:ext uri="{FF2B5EF4-FFF2-40B4-BE49-F238E27FC236}">
                <a16:creationId xmlns:a16="http://schemas.microsoft.com/office/drawing/2014/main" id="{DAB08043-B2E4-4BC8-956C-CC69AC524D10}"/>
              </a:ext>
            </a:extLst>
          </p:cNvPr>
          <p:cNvSpPr/>
          <p:nvPr userDrawn="1"/>
        </p:nvSpPr>
        <p:spPr>
          <a:xfrm>
            <a:off x="11374638" y="6375400"/>
            <a:ext cx="482400" cy="611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291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0" algn="l" defTabSz="914400" rtl="0" eaLnBrk="1" latinLnBrk="0" hangingPunct="1">
        <a:lnSpc>
          <a:spcPct val="90000"/>
        </a:lnSpc>
        <a:spcBef>
          <a:spcPct val="0"/>
        </a:spcBef>
        <a:buNone/>
        <a:defRPr lang="en-US" sz="3600" b="1" kern="1200" dirty="0" smtClean="0">
          <a:solidFill>
            <a:schemeClr val="tx2"/>
          </a:solidFill>
          <a:latin typeface="+mj-lt"/>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Slide Number Placeholder 1023">
            <a:extLst>
              <a:ext uri="{FF2B5EF4-FFF2-40B4-BE49-F238E27FC236}">
                <a16:creationId xmlns:a16="http://schemas.microsoft.com/office/drawing/2014/main" id="{4E03A70A-AFB3-436C-B75F-9B13F382ACE2}"/>
              </a:ext>
            </a:extLst>
          </p:cNvPr>
          <p:cNvSpPr>
            <a:spLocks noGrp="1"/>
          </p:cNvSpPr>
          <p:nvPr>
            <p:ph type="sldNum" sz="quarter" idx="12"/>
          </p:nvPr>
        </p:nvSpPr>
        <p:spPr/>
        <p:txBody>
          <a:bodyPr/>
          <a:lstStyle/>
          <a:p>
            <a:fld id="{14ED2C52-F4A6-44CA-8A9F-48318319496E}" type="slidenum">
              <a:rPr lang="en-US" smtClean="0"/>
              <a:t>1</a:t>
            </a:fld>
            <a:endParaRPr lang="en-US"/>
          </a:p>
        </p:txBody>
      </p:sp>
      <p:sp>
        <p:nvSpPr>
          <p:cNvPr id="1029" name="Rectangle 1028">
            <a:extLst>
              <a:ext uri="{FF2B5EF4-FFF2-40B4-BE49-F238E27FC236}">
                <a16:creationId xmlns:a16="http://schemas.microsoft.com/office/drawing/2014/main" id="{9BFC10D7-EAA4-47CA-A3E6-4A1D633BD51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5826E4E5-1E67-4B66-B061-7FA7BF8F7AE9}"/>
              </a:ext>
            </a:extLst>
          </p:cNvPr>
          <p:cNvGrpSpPr/>
          <p:nvPr/>
        </p:nvGrpSpPr>
        <p:grpSpPr>
          <a:xfrm>
            <a:off x="0" y="0"/>
            <a:ext cx="12191999" cy="6858000"/>
            <a:chOff x="0" y="0"/>
            <a:chExt cx="12191999" cy="6858000"/>
          </a:xfrm>
        </p:grpSpPr>
        <p:pic>
          <p:nvPicPr>
            <p:cNvPr id="1027" name="Picture 1026">
              <a:extLst>
                <a:ext uri="{FF2B5EF4-FFF2-40B4-BE49-F238E27FC236}">
                  <a16:creationId xmlns:a16="http://schemas.microsoft.com/office/drawing/2014/main" id="{F62F86DB-85C8-4740-A704-8BDF68367EEA}"/>
                </a:ext>
              </a:extLst>
            </p:cNvPr>
            <p:cNvPicPr>
              <a:picLocks noChangeAspect="1"/>
            </p:cNvPicPr>
            <p:nvPr/>
          </p:nvPicPr>
          <p:blipFill rotWithShape="1">
            <a:blip r:embed="rId3">
              <a:extLst>
                <a:ext uri="{28A0092B-C50C-407E-A947-70E740481C1C}">
                  <a14:useLocalDpi xmlns:a14="http://schemas.microsoft.com/office/drawing/2010/main" val="0"/>
                </a:ext>
              </a:extLst>
            </a:blip>
            <a:srcRect t="7813" b="7813"/>
            <a:stretch/>
          </p:blipFill>
          <p:spPr>
            <a:xfrm>
              <a:off x="0" y="0"/>
              <a:ext cx="12191999" cy="6858000"/>
            </a:xfrm>
            <a:prstGeom prst="rect">
              <a:avLst/>
            </a:prstGeom>
          </p:spPr>
        </p:pic>
        <p:sp>
          <p:nvSpPr>
            <p:cNvPr id="48" name="Rectangle 47">
              <a:extLst>
                <a:ext uri="{FF2B5EF4-FFF2-40B4-BE49-F238E27FC236}">
                  <a16:creationId xmlns:a16="http://schemas.microsoft.com/office/drawing/2014/main" id="{E2C0F4EA-A608-4DE9-8CEA-BC29C15DD7EE}"/>
                </a:ext>
              </a:extLst>
            </p:cNvPr>
            <p:cNvSpPr/>
            <p:nvPr/>
          </p:nvSpPr>
          <p:spPr>
            <a:xfrm>
              <a:off x="0" y="0"/>
              <a:ext cx="12191999" cy="6858000"/>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2C8FC9C8-8B2E-4918-879E-FD5E1B2DBDE1}"/>
              </a:ext>
            </a:extLst>
          </p:cNvPr>
          <p:cNvSpPr/>
          <p:nvPr/>
        </p:nvSpPr>
        <p:spPr>
          <a:xfrm>
            <a:off x="547689" y="0"/>
            <a:ext cx="4795836" cy="5219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4" name="Group 1043">
            <a:extLst>
              <a:ext uri="{FF2B5EF4-FFF2-40B4-BE49-F238E27FC236}">
                <a16:creationId xmlns:a16="http://schemas.microsoft.com/office/drawing/2014/main" id="{C816F639-AC4A-4DB6-872A-48A69D94A771}"/>
              </a:ext>
            </a:extLst>
          </p:cNvPr>
          <p:cNvGrpSpPr/>
          <p:nvPr/>
        </p:nvGrpSpPr>
        <p:grpSpPr>
          <a:xfrm>
            <a:off x="547689" y="4122897"/>
            <a:ext cx="4795836" cy="1096797"/>
            <a:chOff x="547689" y="4324350"/>
            <a:chExt cx="4795836" cy="1096797"/>
          </a:xfrm>
        </p:grpSpPr>
        <p:sp>
          <p:nvSpPr>
            <p:cNvPr id="47" name="Rectangle 46">
              <a:extLst>
                <a:ext uri="{FF2B5EF4-FFF2-40B4-BE49-F238E27FC236}">
                  <a16:creationId xmlns:a16="http://schemas.microsoft.com/office/drawing/2014/main" id="{6E7FE196-EF28-450A-8E94-7E6325853E88}"/>
                </a:ext>
              </a:extLst>
            </p:cNvPr>
            <p:cNvSpPr/>
            <p:nvPr/>
          </p:nvSpPr>
          <p:spPr>
            <a:xfrm>
              <a:off x="547689" y="4324350"/>
              <a:ext cx="4795836" cy="1096797"/>
            </a:xfrm>
            <a:prstGeom prst="rect">
              <a:avLst/>
            </a:prstGeom>
            <a:solidFill>
              <a:srgbClr val="0014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7" name="Straight Connector 1036">
              <a:extLst>
                <a:ext uri="{FF2B5EF4-FFF2-40B4-BE49-F238E27FC236}">
                  <a16:creationId xmlns:a16="http://schemas.microsoft.com/office/drawing/2014/main" id="{DDFFAA30-6923-4382-9542-F1C0FEDE0B01}"/>
                </a:ext>
              </a:extLst>
            </p:cNvPr>
            <p:cNvCxnSpPr/>
            <p:nvPr/>
          </p:nvCxnSpPr>
          <p:spPr>
            <a:xfrm>
              <a:off x="983457" y="4324350"/>
              <a:ext cx="11049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B485FCCA-0672-4E49-A879-79F223913D2B}"/>
              </a:ext>
            </a:extLst>
          </p:cNvPr>
          <p:cNvSpPr txBox="1"/>
          <p:nvPr/>
        </p:nvSpPr>
        <p:spPr>
          <a:xfrm>
            <a:off x="903558" y="736566"/>
            <a:ext cx="3924300" cy="1107996"/>
          </a:xfrm>
          <a:prstGeom prst="rect">
            <a:avLst/>
          </a:prstGeom>
          <a:noFill/>
        </p:spPr>
        <p:txBody>
          <a:bodyPr wrap="square" lIns="0" tIns="0" rIns="0" bIns="0" rtlCol="0">
            <a:spAutoFit/>
          </a:bodyPr>
          <a:lstStyle/>
          <a:p>
            <a:r>
              <a:rPr lang="en-US" sz="7200" b="1">
                <a:solidFill>
                  <a:schemeClr val="bg1"/>
                </a:solidFill>
                <a:latin typeface="Calibri Light (Headings)"/>
                <a:cs typeface="Calibri Light" panose="020F0302020204030204" pitchFamily="34" charset="0"/>
              </a:rPr>
              <a:t>ESD</a:t>
            </a:r>
          </a:p>
        </p:txBody>
      </p:sp>
      <p:sp>
        <p:nvSpPr>
          <p:cNvPr id="26" name="TextBox 25">
            <a:extLst>
              <a:ext uri="{FF2B5EF4-FFF2-40B4-BE49-F238E27FC236}">
                <a16:creationId xmlns:a16="http://schemas.microsoft.com/office/drawing/2014/main" id="{5F9012BB-7AF3-43F7-A9DA-6A59B427DA08}"/>
              </a:ext>
            </a:extLst>
          </p:cNvPr>
          <p:cNvSpPr txBox="1"/>
          <p:nvPr/>
        </p:nvSpPr>
        <p:spPr>
          <a:xfrm>
            <a:off x="983457" y="1717307"/>
            <a:ext cx="3924300" cy="1231106"/>
          </a:xfrm>
          <a:prstGeom prst="rect">
            <a:avLst/>
          </a:prstGeom>
          <a:noFill/>
        </p:spPr>
        <p:txBody>
          <a:bodyPr wrap="square" lIns="0" tIns="0" rIns="0" bIns="0" rtlCol="0">
            <a:spAutoFit/>
          </a:bodyPr>
          <a:lstStyle/>
          <a:p>
            <a:r>
              <a:rPr lang="en-US" sz="2000">
                <a:solidFill>
                  <a:schemeClr val="bg1"/>
                </a:solidFill>
              </a:rPr>
              <a:t>Section: G4</a:t>
            </a:r>
          </a:p>
          <a:p>
            <a:endParaRPr lang="en-US" sz="2000">
              <a:solidFill>
                <a:schemeClr val="bg1"/>
              </a:solidFill>
            </a:endParaRPr>
          </a:p>
          <a:p>
            <a:r>
              <a:rPr lang="en-US" sz="2000">
                <a:solidFill>
                  <a:schemeClr val="bg1"/>
                </a:solidFill>
              </a:rPr>
              <a:t>Members: Gerard Tan, Andrew Liew, </a:t>
            </a:r>
            <a:r>
              <a:rPr lang="en-US" sz="2000" err="1">
                <a:solidFill>
                  <a:schemeClr val="bg1"/>
                </a:solidFill>
              </a:rPr>
              <a:t>Quok</a:t>
            </a:r>
            <a:r>
              <a:rPr lang="en-US" sz="2000">
                <a:solidFill>
                  <a:schemeClr val="bg1"/>
                </a:solidFill>
              </a:rPr>
              <a:t> </a:t>
            </a:r>
            <a:r>
              <a:rPr lang="en-US" sz="2000" err="1">
                <a:solidFill>
                  <a:schemeClr val="bg1"/>
                </a:solidFill>
              </a:rPr>
              <a:t>Juin</a:t>
            </a:r>
            <a:r>
              <a:rPr lang="en-US" sz="2000">
                <a:solidFill>
                  <a:schemeClr val="bg1"/>
                </a:solidFill>
              </a:rPr>
              <a:t>, Andrew </a:t>
            </a:r>
            <a:r>
              <a:rPr lang="en-US" sz="2000" err="1">
                <a:solidFill>
                  <a:schemeClr val="bg1"/>
                </a:solidFill>
              </a:rPr>
              <a:t>Woon</a:t>
            </a:r>
            <a:r>
              <a:rPr lang="en-US" sz="2000">
                <a:solidFill>
                  <a:schemeClr val="bg1"/>
                </a:solidFill>
              </a:rPr>
              <a:t>, Gloria Soh</a:t>
            </a:r>
          </a:p>
        </p:txBody>
      </p:sp>
    </p:spTree>
    <p:extLst>
      <p:ext uri="{BB962C8B-B14F-4D97-AF65-F5344CB8AC3E}">
        <p14:creationId xmlns:p14="http://schemas.microsoft.com/office/powerpoint/2010/main" val="178311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10</a:t>
            </a:fld>
            <a:endParaRPr lang="en-US"/>
          </a:p>
        </p:txBody>
      </p:sp>
      <p:pic>
        <p:nvPicPr>
          <p:cNvPr id="9" name="Picture 8">
            <a:extLst>
              <a:ext uri="{FF2B5EF4-FFF2-40B4-BE49-F238E27FC236}">
                <a16:creationId xmlns:a16="http://schemas.microsoft.com/office/drawing/2014/main" id="{85342E7E-DD42-483D-86E0-BB9F36B02CDB}"/>
              </a:ext>
            </a:extLst>
          </p:cNvPr>
          <p:cNvPicPr>
            <a:picLocks noChangeAspect="1"/>
          </p:cNvPicPr>
          <p:nvPr/>
        </p:nvPicPr>
        <p:blipFill rotWithShape="1">
          <a:blip r:embed="rId2"/>
          <a:srcRect l="9073" t="37672" r="85535" b="47723"/>
          <a:stretch/>
        </p:blipFill>
        <p:spPr>
          <a:xfrm>
            <a:off x="420364" y="3358886"/>
            <a:ext cx="397698" cy="704257"/>
          </a:xfrm>
          <a:prstGeom prst="rect">
            <a:avLst/>
          </a:prstGeom>
        </p:spPr>
      </p:pic>
      <p:sp>
        <p:nvSpPr>
          <p:cNvPr id="10" name="TextBox 9">
            <a:extLst>
              <a:ext uri="{FF2B5EF4-FFF2-40B4-BE49-F238E27FC236}">
                <a16:creationId xmlns:a16="http://schemas.microsoft.com/office/drawing/2014/main" id="{B1EB4CB2-B13B-4AED-8302-D25499848194}"/>
              </a:ext>
            </a:extLst>
          </p:cNvPr>
          <p:cNvSpPr txBox="1"/>
          <p:nvPr/>
        </p:nvSpPr>
        <p:spPr>
          <a:xfrm>
            <a:off x="301796" y="3977618"/>
            <a:ext cx="603114" cy="369332"/>
          </a:xfrm>
          <a:prstGeom prst="rect">
            <a:avLst/>
          </a:prstGeom>
          <a:noFill/>
        </p:spPr>
        <p:txBody>
          <a:bodyPr wrap="square" rtlCol="0">
            <a:spAutoFit/>
          </a:bodyPr>
          <a:lstStyle/>
          <a:p>
            <a:r>
              <a:rPr lang="en-SG"/>
              <a:t>Staff</a:t>
            </a:r>
          </a:p>
        </p:txBody>
      </p:sp>
      <p:sp>
        <p:nvSpPr>
          <p:cNvPr id="11" name="Rectangle: Rounded Corners 10">
            <a:extLst>
              <a:ext uri="{FF2B5EF4-FFF2-40B4-BE49-F238E27FC236}">
                <a16:creationId xmlns:a16="http://schemas.microsoft.com/office/drawing/2014/main" id="{D569FB96-C676-48AD-B0A3-09D96A20B40A}"/>
              </a:ext>
            </a:extLst>
          </p:cNvPr>
          <p:cNvSpPr/>
          <p:nvPr/>
        </p:nvSpPr>
        <p:spPr>
          <a:xfrm>
            <a:off x="2247228" y="3243536"/>
            <a:ext cx="2007599" cy="1087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Delay System UI</a:t>
            </a:r>
          </a:p>
        </p:txBody>
      </p:sp>
      <p:cxnSp>
        <p:nvCxnSpPr>
          <p:cNvPr id="13" name="Straight Arrow Connector 12">
            <a:extLst>
              <a:ext uri="{FF2B5EF4-FFF2-40B4-BE49-F238E27FC236}">
                <a16:creationId xmlns:a16="http://schemas.microsoft.com/office/drawing/2014/main" id="{2071C8E6-EB3D-44C2-9758-F8118F767545}"/>
              </a:ext>
            </a:extLst>
          </p:cNvPr>
          <p:cNvCxnSpPr>
            <a:cxnSpLocks/>
          </p:cNvCxnSpPr>
          <p:nvPr/>
        </p:nvCxnSpPr>
        <p:spPr>
          <a:xfrm>
            <a:off x="904910" y="3641611"/>
            <a:ext cx="1342318" cy="1492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6A01B6-F045-4C25-A9E5-29D97C2ABECC}"/>
              </a:ext>
            </a:extLst>
          </p:cNvPr>
          <p:cNvCxnSpPr>
            <a:cxnSpLocks/>
          </p:cNvCxnSpPr>
          <p:nvPr/>
        </p:nvCxnSpPr>
        <p:spPr>
          <a:xfrm flipV="1">
            <a:off x="4265041" y="3647827"/>
            <a:ext cx="4062269" cy="1742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C0BBC79-A06F-4FF6-8410-D557A1E3F276}"/>
              </a:ext>
            </a:extLst>
          </p:cNvPr>
          <p:cNvSpPr/>
          <p:nvPr/>
        </p:nvSpPr>
        <p:spPr>
          <a:xfrm>
            <a:off x="8337524" y="3224010"/>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Passenger</a:t>
            </a:r>
          </a:p>
        </p:txBody>
      </p:sp>
      <p:cxnSp>
        <p:nvCxnSpPr>
          <p:cNvPr id="17" name="Straight Arrow Connector 16">
            <a:extLst>
              <a:ext uri="{FF2B5EF4-FFF2-40B4-BE49-F238E27FC236}">
                <a16:creationId xmlns:a16="http://schemas.microsoft.com/office/drawing/2014/main" id="{C7F9DE70-06B2-4697-A7ED-35FBAB873CF7}"/>
              </a:ext>
            </a:extLst>
          </p:cNvPr>
          <p:cNvCxnSpPr>
            <a:cxnSpLocks/>
          </p:cNvCxnSpPr>
          <p:nvPr/>
        </p:nvCxnSpPr>
        <p:spPr>
          <a:xfrm flipH="1">
            <a:off x="4254827" y="3963382"/>
            <a:ext cx="4072483"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6EAA45-895A-4001-8784-B4899A6C7933}"/>
              </a:ext>
            </a:extLst>
          </p:cNvPr>
          <p:cNvCxnSpPr>
            <a:cxnSpLocks/>
            <a:stCxn id="11" idx="1"/>
          </p:cNvCxnSpPr>
          <p:nvPr/>
        </p:nvCxnSpPr>
        <p:spPr>
          <a:xfrm flipH="1">
            <a:off x="904910" y="3787172"/>
            <a:ext cx="1342318"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E61F779-65C6-478C-8245-623889B744B7}"/>
              </a:ext>
            </a:extLst>
          </p:cNvPr>
          <p:cNvSpPr txBox="1"/>
          <p:nvPr/>
        </p:nvSpPr>
        <p:spPr>
          <a:xfrm>
            <a:off x="4887158" y="3272279"/>
            <a:ext cx="2807820" cy="369332"/>
          </a:xfrm>
          <a:prstGeom prst="rect">
            <a:avLst/>
          </a:prstGeom>
          <a:noFill/>
        </p:spPr>
        <p:txBody>
          <a:bodyPr wrap="none" rtlCol="0">
            <a:spAutoFit/>
          </a:bodyPr>
          <a:lstStyle/>
          <a:p>
            <a:r>
              <a:rPr lang="en-SG"/>
              <a:t>2. Request Passenger details</a:t>
            </a:r>
          </a:p>
        </p:txBody>
      </p:sp>
      <p:sp>
        <p:nvSpPr>
          <p:cNvPr id="24" name="TextBox 23">
            <a:extLst>
              <a:ext uri="{FF2B5EF4-FFF2-40B4-BE49-F238E27FC236}">
                <a16:creationId xmlns:a16="http://schemas.microsoft.com/office/drawing/2014/main" id="{F67F5ECF-729B-401E-891E-B60452CC2065}"/>
              </a:ext>
            </a:extLst>
          </p:cNvPr>
          <p:cNvSpPr txBox="1"/>
          <p:nvPr/>
        </p:nvSpPr>
        <p:spPr>
          <a:xfrm>
            <a:off x="4948040" y="3982912"/>
            <a:ext cx="2686056" cy="369332"/>
          </a:xfrm>
          <a:prstGeom prst="rect">
            <a:avLst/>
          </a:prstGeom>
          <a:noFill/>
        </p:spPr>
        <p:txBody>
          <a:bodyPr wrap="none" rtlCol="0">
            <a:spAutoFit/>
          </a:bodyPr>
          <a:lstStyle/>
          <a:p>
            <a:r>
              <a:rPr lang="en-SG"/>
              <a:t>3. Return Passenger details</a:t>
            </a:r>
          </a:p>
        </p:txBody>
      </p:sp>
      <p:sp>
        <p:nvSpPr>
          <p:cNvPr id="19" name="Rectangle 18">
            <a:extLst>
              <a:ext uri="{FF2B5EF4-FFF2-40B4-BE49-F238E27FC236}">
                <a16:creationId xmlns:a16="http://schemas.microsoft.com/office/drawing/2014/main" id="{138307AF-C166-4EB8-8D9E-A3FEB0D0610A}"/>
              </a:ext>
            </a:extLst>
          </p:cNvPr>
          <p:cNvSpPr/>
          <p:nvPr/>
        </p:nvSpPr>
        <p:spPr>
          <a:xfrm>
            <a:off x="131461" y="155772"/>
            <a:ext cx="7967822" cy="830997"/>
          </a:xfrm>
          <a:prstGeom prst="rect">
            <a:avLst/>
          </a:prstGeom>
        </p:spPr>
        <p:txBody>
          <a:bodyPr wrap="none">
            <a:spAutoFit/>
          </a:bodyPr>
          <a:lstStyle/>
          <a:p>
            <a:r>
              <a:rPr lang="en-SG" sz="2400" b="1">
                <a:solidFill>
                  <a:srgbClr val="E97B01"/>
                </a:solidFill>
                <a:latin typeface="+mj-lt"/>
              </a:rPr>
              <a:t>Scenario Overview Diagram </a:t>
            </a:r>
            <a:r>
              <a:rPr lang="en-SG" sz="2400">
                <a:latin typeface="+mj-lt"/>
              </a:rPr>
              <a:t>– </a:t>
            </a:r>
            <a:r>
              <a:rPr lang="en-US" sz="2400">
                <a:latin typeface="+mj-lt"/>
                <a:ea typeface="Tahoma" panose="020B0604030504040204" pitchFamily="34" charset="0"/>
                <a:cs typeface="Tahoma" panose="020B0604030504040204" pitchFamily="34" charset="0"/>
              </a:rPr>
              <a:t>Staff retrieves passenger profile</a:t>
            </a:r>
          </a:p>
          <a:p>
            <a:endParaRPr lang="en-SG" sz="2400">
              <a:latin typeface="+mj-lt"/>
            </a:endParaRPr>
          </a:p>
        </p:txBody>
      </p:sp>
      <p:sp>
        <p:nvSpPr>
          <p:cNvPr id="20" name="Rectangle 19">
            <a:extLst>
              <a:ext uri="{FF2B5EF4-FFF2-40B4-BE49-F238E27FC236}">
                <a16:creationId xmlns:a16="http://schemas.microsoft.com/office/drawing/2014/main" id="{9744E987-FEF6-4F94-A822-4738289C8F59}"/>
              </a:ext>
            </a:extLst>
          </p:cNvPr>
          <p:cNvSpPr/>
          <p:nvPr/>
        </p:nvSpPr>
        <p:spPr>
          <a:xfrm>
            <a:off x="8412941" y="1381452"/>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Service Recovery</a:t>
            </a:r>
          </a:p>
        </p:txBody>
      </p:sp>
      <p:sp>
        <p:nvSpPr>
          <p:cNvPr id="22" name="Rectangle 21">
            <a:extLst>
              <a:ext uri="{FF2B5EF4-FFF2-40B4-BE49-F238E27FC236}">
                <a16:creationId xmlns:a16="http://schemas.microsoft.com/office/drawing/2014/main" id="{5257890E-1428-4A3E-A81F-828755DC9B66}"/>
              </a:ext>
            </a:extLst>
          </p:cNvPr>
          <p:cNvSpPr/>
          <p:nvPr/>
        </p:nvSpPr>
        <p:spPr>
          <a:xfrm>
            <a:off x="8412942" y="4962280"/>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Flight</a:t>
            </a:r>
          </a:p>
        </p:txBody>
      </p:sp>
      <p:sp>
        <p:nvSpPr>
          <p:cNvPr id="26" name="TextBox 25">
            <a:extLst>
              <a:ext uri="{FF2B5EF4-FFF2-40B4-BE49-F238E27FC236}">
                <a16:creationId xmlns:a16="http://schemas.microsoft.com/office/drawing/2014/main" id="{44AF81ED-FBFA-4000-A357-8447FB4AE9E1}"/>
              </a:ext>
            </a:extLst>
          </p:cNvPr>
          <p:cNvSpPr txBox="1"/>
          <p:nvPr/>
        </p:nvSpPr>
        <p:spPr>
          <a:xfrm>
            <a:off x="4051017" y="1882026"/>
            <a:ext cx="4125497" cy="646331"/>
          </a:xfrm>
          <a:prstGeom prst="rect">
            <a:avLst/>
          </a:prstGeom>
          <a:noFill/>
        </p:spPr>
        <p:txBody>
          <a:bodyPr wrap="square" rtlCol="0">
            <a:spAutoFit/>
          </a:bodyPr>
          <a:lstStyle/>
          <a:p>
            <a:r>
              <a:rPr lang="en-SG"/>
              <a:t>4. Request service recovery vouchers issued to passenger</a:t>
            </a:r>
          </a:p>
        </p:txBody>
      </p:sp>
      <p:sp>
        <p:nvSpPr>
          <p:cNvPr id="34" name="TextBox 33">
            <a:extLst>
              <a:ext uri="{FF2B5EF4-FFF2-40B4-BE49-F238E27FC236}">
                <a16:creationId xmlns:a16="http://schemas.microsoft.com/office/drawing/2014/main" id="{E26E4966-7E6F-409F-8429-595A764CB442}"/>
              </a:ext>
            </a:extLst>
          </p:cNvPr>
          <p:cNvSpPr txBox="1"/>
          <p:nvPr/>
        </p:nvSpPr>
        <p:spPr>
          <a:xfrm>
            <a:off x="2942846" y="1259178"/>
            <a:ext cx="5534913" cy="369332"/>
          </a:xfrm>
          <a:prstGeom prst="rect">
            <a:avLst/>
          </a:prstGeom>
          <a:noFill/>
        </p:spPr>
        <p:txBody>
          <a:bodyPr wrap="none" rtlCol="0">
            <a:spAutoFit/>
          </a:bodyPr>
          <a:lstStyle/>
          <a:p>
            <a:r>
              <a:rPr lang="en-SG"/>
              <a:t>5. Receive service recovery vouchers issued to </a:t>
            </a:r>
            <a:r>
              <a:rPr lang="en-SG" err="1"/>
              <a:t>passsenger</a:t>
            </a:r>
            <a:endParaRPr lang="en-SG"/>
          </a:p>
        </p:txBody>
      </p:sp>
      <p:sp>
        <p:nvSpPr>
          <p:cNvPr id="39" name="TextBox 38">
            <a:extLst>
              <a:ext uri="{FF2B5EF4-FFF2-40B4-BE49-F238E27FC236}">
                <a16:creationId xmlns:a16="http://schemas.microsoft.com/office/drawing/2014/main" id="{48D804D8-939C-4D2F-A7D7-66C2C4AC4419}"/>
              </a:ext>
            </a:extLst>
          </p:cNvPr>
          <p:cNvSpPr txBox="1"/>
          <p:nvPr/>
        </p:nvSpPr>
        <p:spPr>
          <a:xfrm>
            <a:off x="4821725" y="5517148"/>
            <a:ext cx="3696268" cy="369332"/>
          </a:xfrm>
          <a:prstGeom prst="rect">
            <a:avLst/>
          </a:prstGeom>
          <a:noFill/>
        </p:spPr>
        <p:txBody>
          <a:bodyPr wrap="none" rtlCol="0">
            <a:spAutoFit/>
          </a:bodyPr>
          <a:lstStyle/>
          <a:p>
            <a:r>
              <a:rPr lang="en-SG"/>
              <a:t>6. Request Flight details for passenger</a:t>
            </a:r>
          </a:p>
        </p:txBody>
      </p:sp>
      <p:sp>
        <p:nvSpPr>
          <p:cNvPr id="40" name="TextBox 39">
            <a:extLst>
              <a:ext uri="{FF2B5EF4-FFF2-40B4-BE49-F238E27FC236}">
                <a16:creationId xmlns:a16="http://schemas.microsoft.com/office/drawing/2014/main" id="{67CA6453-19DE-408B-A29A-BACB355A740F}"/>
              </a:ext>
            </a:extLst>
          </p:cNvPr>
          <p:cNvSpPr txBox="1"/>
          <p:nvPr/>
        </p:nvSpPr>
        <p:spPr>
          <a:xfrm>
            <a:off x="4857534" y="4857749"/>
            <a:ext cx="3574505" cy="369332"/>
          </a:xfrm>
          <a:prstGeom prst="rect">
            <a:avLst/>
          </a:prstGeom>
          <a:noFill/>
        </p:spPr>
        <p:txBody>
          <a:bodyPr wrap="none" rtlCol="0">
            <a:spAutoFit/>
          </a:bodyPr>
          <a:lstStyle/>
          <a:p>
            <a:r>
              <a:rPr lang="en-SG"/>
              <a:t>7. Return Flight details for passenger</a:t>
            </a:r>
          </a:p>
        </p:txBody>
      </p:sp>
      <p:cxnSp>
        <p:nvCxnSpPr>
          <p:cNvPr id="48" name="Connector: Elbow 47">
            <a:extLst>
              <a:ext uri="{FF2B5EF4-FFF2-40B4-BE49-F238E27FC236}">
                <a16:creationId xmlns:a16="http://schemas.microsoft.com/office/drawing/2014/main" id="{8A9740EE-1FD4-4C61-84D7-0E7E2BE1F470}"/>
              </a:ext>
            </a:extLst>
          </p:cNvPr>
          <p:cNvCxnSpPr>
            <a:stCxn id="11" idx="2"/>
            <a:endCxn id="22" idx="1"/>
          </p:cNvCxnSpPr>
          <p:nvPr/>
        </p:nvCxnSpPr>
        <p:spPr>
          <a:xfrm rot="16200000" flipH="1">
            <a:off x="5257325" y="2324510"/>
            <a:ext cx="1149321" cy="5161914"/>
          </a:xfrm>
          <a:prstGeom prst="bentConnector2">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C804D14A-6650-4F90-B8B5-EDD130F54EAE}"/>
              </a:ext>
            </a:extLst>
          </p:cNvPr>
          <p:cNvCxnSpPr>
            <a:cxnSpLocks/>
          </p:cNvCxnSpPr>
          <p:nvPr/>
        </p:nvCxnSpPr>
        <p:spPr>
          <a:xfrm rot="10800000">
            <a:off x="3613213" y="4367827"/>
            <a:ext cx="4799729" cy="887756"/>
          </a:xfrm>
          <a:prstGeom prst="bentConnector3">
            <a:avLst>
              <a:gd name="adj1" fmla="val 100125"/>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6C1A043C-0EFC-47FA-9F0A-52F4225B6E40}"/>
              </a:ext>
            </a:extLst>
          </p:cNvPr>
          <p:cNvCxnSpPr>
            <a:cxnSpLocks/>
            <a:endCxn id="20" idx="1"/>
          </p:cNvCxnSpPr>
          <p:nvPr/>
        </p:nvCxnSpPr>
        <p:spPr>
          <a:xfrm flipV="1">
            <a:off x="3613213" y="1899300"/>
            <a:ext cx="4799728" cy="1316854"/>
          </a:xfrm>
          <a:prstGeom prst="bentConnector3">
            <a:avLst>
              <a:gd name="adj1" fmla="val -125"/>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BC02010C-993B-4849-BFAE-4934DA371E1D}"/>
              </a:ext>
            </a:extLst>
          </p:cNvPr>
          <p:cNvCxnSpPr>
            <a:cxnSpLocks/>
            <a:endCxn id="11" idx="0"/>
          </p:cNvCxnSpPr>
          <p:nvPr/>
        </p:nvCxnSpPr>
        <p:spPr>
          <a:xfrm rot="10800000" flipV="1">
            <a:off x="3251029" y="1628512"/>
            <a:ext cx="5161913" cy="1615024"/>
          </a:xfrm>
          <a:prstGeom prst="bentConnector2">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D0B8D1E-39D5-4BE6-AB68-4ECB8267258A}"/>
              </a:ext>
            </a:extLst>
          </p:cNvPr>
          <p:cNvSpPr txBox="1"/>
          <p:nvPr/>
        </p:nvSpPr>
        <p:spPr>
          <a:xfrm>
            <a:off x="828276" y="3288950"/>
            <a:ext cx="1737684" cy="307777"/>
          </a:xfrm>
          <a:prstGeom prst="rect">
            <a:avLst/>
          </a:prstGeom>
          <a:noFill/>
        </p:spPr>
        <p:txBody>
          <a:bodyPr wrap="square" rtlCol="0">
            <a:spAutoFit/>
          </a:bodyPr>
          <a:lstStyle/>
          <a:p>
            <a:r>
              <a:rPr lang="en-SG" sz="1400"/>
              <a:t>1. Scans </a:t>
            </a:r>
            <a:r>
              <a:rPr lang="en-SG" sz="1400" err="1"/>
              <a:t>pax</a:t>
            </a:r>
            <a:r>
              <a:rPr lang="en-SG" sz="1400"/>
              <a:t> ticket </a:t>
            </a:r>
          </a:p>
        </p:txBody>
      </p:sp>
      <p:sp>
        <p:nvSpPr>
          <p:cNvPr id="30" name="TextBox 29">
            <a:extLst>
              <a:ext uri="{FF2B5EF4-FFF2-40B4-BE49-F238E27FC236}">
                <a16:creationId xmlns:a16="http://schemas.microsoft.com/office/drawing/2014/main" id="{C487410E-F327-4C91-BC2B-71B194F7FFD9}"/>
              </a:ext>
            </a:extLst>
          </p:cNvPr>
          <p:cNvSpPr txBox="1"/>
          <p:nvPr/>
        </p:nvSpPr>
        <p:spPr>
          <a:xfrm>
            <a:off x="869743" y="3787171"/>
            <a:ext cx="1429166" cy="523220"/>
          </a:xfrm>
          <a:prstGeom prst="rect">
            <a:avLst/>
          </a:prstGeom>
          <a:noFill/>
        </p:spPr>
        <p:txBody>
          <a:bodyPr wrap="square" rtlCol="0">
            <a:spAutoFit/>
          </a:bodyPr>
          <a:lstStyle/>
          <a:p>
            <a:r>
              <a:rPr lang="en-SG" sz="1400"/>
              <a:t>8. Display </a:t>
            </a:r>
            <a:r>
              <a:rPr lang="en-SG" sz="1400" err="1"/>
              <a:t>pax</a:t>
            </a:r>
            <a:r>
              <a:rPr lang="en-SG" sz="1400"/>
              <a:t> details</a:t>
            </a:r>
          </a:p>
        </p:txBody>
      </p:sp>
    </p:spTree>
    <p:extLst>
      <p:ext uri="{BB962C8B-B14F-4D97-AF65-F5344CB8AC3E}">
        <p14:creationId xmlns:p14="http://schemas.microsoft.com/office/powerpoint/2010/main" val="103672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7B0AF8-D975-4FD1-AE8D-A34CE3FC1D48}"/>
              </a:ext>
            </a:extLst>
          </p:cNvPr>
          <p:cNvSpPr>
            <a:spLocks noGrp="1"/>
          </p:cNvSpPr>
          <p:nvPr>
            <p:ph type="title"/>
          </p:nvPr>
        </p:nvSpPr>
        <p:spPr/>
        <p:txBody>
          <a:bodyPr/>
          <a:lstStyle/>
          <a:p>
            <a:r>
              <a:rPr lang="en-SG"/>
              <a:t>Scenario Overview Diagram – Check for alternative flight</a:t>
            </a:r>
          </a:p>
        </p:txBody>
      </p:sp>
      <p:sp>
        <p:nvSpPr>
          <p:cNvPr id="3" name="Content Placeholder 2">
            <a:extLst>
              <a:ext uri="{FF2B5EF4-FFF2-40B4-BE49-F238E27FC236}">
                <a16:creationId xmlns:a16="http://schemas.microsoft.com/office/drawing/2014/main" id="{03C41AA2-9DB9-43B3-8DD4-B83AB0A969A0}"/>
              </a:ext>
            </a:extLst>
          </p:cNvPr>
          <p:cNvSpPr txBox="1">
            <a:spLocks/>
          </p:cNvSpPr>
          <p:nvPr/>
        </p:nvSpPr>
        <p:spPr>
          <a:xfrm>
            <a:off x="334962" y="1304925"/>
            <a:ext cx="1152207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Trigger</a:t>
            </a:r>
            <a:r>
              <a:rPr lang="en-US"/>
              <a:t>: Customer wants to change flight and not wait</a:t>
            </a:r>
          </a:p>
          <a:p>
            <a:pPr marL="514350" indent="-514350">
              <a:buAutoNum type="arabicPeriod"/>
            </a:pPr>
            <a:r>
              <a:rPr lang="en-US"/>
              <a:t>Staff scans passenger’s ticket to retrieve details</a:t>
            </a:r>
          </a:p>
          <a:p>
            <a:pPr marL="514350" indent="-514350">
              <a:buAutoNum type="arabicPeriod"/>
            </a:pPr>
            <a:r>
              <a:rPr lang="en-US"/>
              <a:t>Staff agent checks for eligibility to change flights based on delay plan</a:t>
            </a:r>
          </a:p>
          <a:p>
            <a:pPr marL="514350" indent="-514350">
              <a:buAutoNum type="arabicPeriod"/>
            </a:pPr>
            <a:r>
              <a:rPr lang="en-US"/>
              <a:t>If eligible, check if customer okay to fly on next flight on same airline. </a:t>
            </a:r>
          </a:p>
          <a:p>
            <a:pPr marL="514350" indent="-514350">
              <a:buAutoNum type="arabicPeriod"/>
            </a:pPr>
            <a:r>
              <a:rPr lang="en-US"/>
              <a:t>If not eligible, inform customer of reason and offer alternatives</a:t>
            </a:r>
          </a:p>
          <a:p>
            <a:pPr marL="514350" indent="-514350">
              <a:buAutoNum type="arabicPeriod"/>
            </a:pPr>
            <a:r>
              <a:rPr lang="en-US"/>
              <a:t>If okay to fly on same airline, book onto next available flight on same airlines</a:t>
            </a:r>
          </a:p>
          <a:p>
            <a:pPr marL="514350" indent="-514350">
              <a:buAutoNum type="arabicPeriod"/>
            </a:pPr>
            <a:r>
              <a:rPr lang="en-US"/>
              <a:t>If not okay, check for availability on other airlines using Amadeus API</a:t>
            </a:r>
          </a:p>
          <a:p>
            <a:pPr marL="514350" indent="-514350">
              <a:buAutoNum type="arabicPeriod"/>
            </a:pPr>
            <a:r>
              <a:rPr lang="en-US"/>
              <a:t>Book customer onto flight</a:t>
            </a:r>
          </a:p>
          <a:p>
            <a:pPr marL="514350" indent="-514350">
              <a:buAutoNum type="arabicPeriod"/>
            </a:pPr>
            <a:endParaRPr lang="en-US"/>
          </a:p>
        </p:txBody>
      </p:sp>
    </p:spTree>
    <p:extLst>
      <p:ext uri="{BB962C8B-B14F-4D97-AF65-F5344CB8AC3E}">
        <p14:creationId xmlns:p14="http://schemas.microsoft.com/office/powerpoint/2010/main" val="378092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12</a:t>
            </a:fld>
            <a:endParaRPr lang="en-US"/>
          </a:p>
        </p:txBody>
      </p:sp>
      <p:pic>
        <p:nvPicPr>
          <p:cNvPr id="2" name="Picture 1">
            <a:extLst>
              <a:ext uri="{FF2B5EF4-FFF2-40B4-BE49-F238E27FC236}">
                <a16:creationId xmlns:a16="http://schemas.microsoft.com/office/drawing/2014/main" id="{8D64ECAA-3EB6-4AED-8466-1B9A03020D1E}"/>
              </a:ext>
            </a:extLst>
          </p:cNvPr>
          <p:cNvPicPr>
            <a:picLocks noChangeAspect="1"/>
          </p:cNvPicPr>
          <p:nvPr/>
        </p:nvPicPr>
        <p:blipFill rotWithShape="1">
          <a:blip r:embed="rId2"/>
          <a:srcRect l="9073" t="37672" r="85535" b="47723"/>
          <a:stretch/>
        </p:blipFill>
        <p:spPr>
          <a:xfrm>
            <a:off x="5706663" y="630632"/>
            <a:ext cx="452487" cy="801279"/>
          </a:xfrm>
          <a:prstGeom prst="rect">
            <a:avLst/>
          </a:prstGeom>
        </p:spPr>
      </p:pic>
      <p:sp>
        <p:nvSpPr>
          <p:cNvPr id="3" name="Rectangle 2">
            <a:extLst>
              <a:ext uri="{FF2B5EF4-FFF2-40B4-BE49-F238E27FC236}">
                <a16:creationId xmlns:a16="http://schemas.microsoft.com/office/drawing/2014/main" id="{5789EF6F-4862-433A-B316-BAAA7C1A6A18}"/>
              </a:ext>
            </a:extLst>
          </p:cNvPr>
          <p:cNvSpPr/>
          <p:nvPr/>
        </p:nvSpPr>
        <p:spPr>
          <a:xfrm>
            <a:off x="131461" y="155772"/>
            <a:ext cx="9209637" cy="830997"/>
          </a:xfrm>
          <a:prstGeom prst="rect">
            <a:avLst/>
          </a:prstGeom>
        </p:spPr>
        <p:txBody>
          <a:bodyPr wrap="none">
            <a:spAutoFit/>
          </a:bodyPr>
          <a:lstStyle/>
          <a:p>
            <a:r>
              <a:rPr lang="en-SG" sz="2400" b="1">
                <a:solidFill>
                  <a:srgbClr val="E97B01"/>
                </a:solidFill>
                <a:latin typeface="+mj-lt"/>
              </a:rPr>
              <a:t>Scenario Overview Diagram </a:t>
            </a:r>
            <a:r>
              <a:rPr lang="en-SG" sz="2400">
                <a:latin typeface="+mj-lt"/>
              </a:rPr>
              <a:t>– </a:t>
            </a:r>
            <a:r>
              <a:rPr lang="en-US" sz="2400">
                <a:latin typeface="+mj-lt"/>
                <a:ea typeface="Tahoma" panose="020B0604030504040204" pitchFamily="34" charset="0"/>
                <a:cs typeface="Tahoma" panose="020B0604030504040204" pitchFamily="34" charset="0"/>
              </a:rPr>
              <a:t>Staff checks on possible alternative flights</a:t>
            </a:r>
          </a:p>
          <a:p>
            <a:r>
              <a:rPr lang="en-US" sz="2400">
                <a:latin typeface="+mj-lt"/>
                <a:ea typeface="Tahoma" panose="020B0604030504040204" pitchFamily="34" charset="0"/>
                <a:cs typeface="Tahoma" panose="020B0604030504040204" pitchFamily="34" charset="0"/>
              </a:rPr>
              <a:t>and books new flight</a:t>
            </a:r>
            <a:endParaRPr lang="en-SG" sz="2400">
              <a:latin typeface="+mj-lt"/>
            </a:endParaRPr>
          </a:p>
        </p:txBody>
      </p:sp>
      <p:sp>
        <p:nvSpPr>
          <p:cNvPr id="6" name="TextBox 5">
            <a:extLst>
              <a:ext uri="{FF2B5EF4-FFF2-40B4-BE49-F238E27FC236}">
                <a16:creationId xmlns:a16="http://schemas.microsoft.com/office/drawing/2014/main" id="{133DDCC9-3F14-4B59-BF6B-10ABA76C6E7E}"/>
              </a:ext>
            </a:extLst>
          </p:cNvPr>
          <p:cNvSpPr txBox="1"/>
          <p:nvPr/>
        </p:nvSpPr>
        <p:spPr>
          <a:xfrm>
            <a:off x="5608626" y="1347244"/>
            <a:ext cx="603114" cy="369332"/>
          </a:xfrm>
          <a:prstGeom prst="rect">
            <a:avLst/>
          </a:prstGeom>
          <a:noFill/>
        </p:spPr>
        <p:txBody>
          <a:bodyPr wrap="square" rtlCol="0">
            <a:spAutoFit/>
          </a:bodyPr>
          <a:lstStyle/>
          <a:p>
            <a:r>
              <a:rPr lang="en-SG"/>
              <a:t>Staff</a:t>
            </a:r>
          </a:p>
        </p:txBody>
      </p:sp>
      <p:cxnSp>
        <p:nvCxnSpPr>
          <p:cNvPr id="8" name="Straight Arrow Connector 7">
            <a:extLst>
              <a:ext uri="{FF2B5EF4-FFF2-40B4-BE49-F238E27FC236}">
                <a16:creationId xmlns:a16="http://schemas.microsoft.com/office/drawing/2014/main" id="{2CFEA359-B0A6-4E9C-A439-4408CE0BD6B8}"/>
              </a:ext>
            </a:extLst>
          </p:cNvPr>
          <p:cNvCxnSpPr>
            <a:cxnSpLocks/>
          </p:cNvCxnSpPr>
          <p:nvPr/>
        </p:nvCxnSpPr>
        <p:spPr>
          <a:xfrm>
            <a:off x="5779884" y="1615736"/>
            <a:ext cx="0" cy="114263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0EDE321-43AE-4CB1-816D-57CFB5074E99}"/>
              </a:ext>
            </a:extLst>
          </p:cNvPr>
          <p:cNvSpPr/>
          <p:nvPr/>
        </p:nvSpPr>
        <p:spPr>
          <a:xfrm>
            <a:off x="4937467" y="5155935"/>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Flight</a:t>
            </a:r>
          </a:p>
        </p:txBody>
      </p:sp>
      <p:sp>
        <p:nvSpPr>
          <p:cNvPr id="106" name="TextBox 105">
            <a:extLst>
              <a:ext uri="{FF2B5EF4-FFF2-40B4-BE49-F238E27FC236}">
                <a16:creationId xmlns:a16="http://schemas.microsoft.com/office/drawing/2014/main" id="{5F9D8B4A-334B-4CAE-BB92-59F570AA538E}"/>
              </a:ext>
            </a:extLst>
          </p:cNvPr>
          <p:cNvSpPr txBox="1"/>
          <p:nvPr/>
        </p:nvSpPr>
        <p:spPr>
          <a:xfrm>
            <a:off x="7946034" y="5971307"/>
            <a:ext cx="2745724" cy="646331"/>
          </a:xfrm>
          <a:prstGeom prst="rect">
            <a:avLst/>
          </a:prstGeom>
          <a:noFill/>
        </p:spPr>
        <p:txBody>
          <a:bodyPr wrap="square" rtlCol="0">
            <a:spAutoFit/>
          </a:bodyPr>
          <a:lstStyle/>
          <a:p>
            <a:r>
              <a:rPr lang="en-US"/>
              <a:t>3. Request passenger’s details</a:t>
            </a:r>
          </a:p>
        </p:txBody>
      </p:sp>
      <p:sp>
        <p:nvSpPr>
          <p:cNvPr id="7" name="Rectangle: Rounded Corners 6">
            <a:extLst>
              <a:ext uri="{FF2B5EF4-FFF2-40B4-BE49-F238E27FC236}">
                <a16:creationId xmlns:a16="http://schemas.microsoft.com/office/drawing/2014/main" id="{2B485E4C-D7F2-4613-B73F-3DA01EB04665}"/>
              </a:ext>
            </a:extLst>
          </p:cNvPr>
          <p:cNvSpPr/>
          <p:nvPr/>
        </p:nvSpPr>
        <p:spPr>
          <a:xfrm>
            <a:off x="5151257" y="2758366"/>
            <a:ext cx="1523580" cy="8251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Delay System UI</a:t>
            </a:r>
          </a:p>
        </p:txBody>
      </p:sp>
      <p:sp>
        <p:nvSpPr>
          <p:cNvPr id="92" name="TextBox 91">
            <a:extLst>
              <a:ext uri="{FF2B5EF4-FFF2-40B4-BE49-F238E27FC236}">
                <a16:creationId xmlns:a16="http://schemas.microsoft.com/office/drawing/2014/main" id="{2334FF6F-F57B-48F4-AD93-5E6A560E32EC}"/>
              </a:ext>
            </a:extLst>
          </p:cNvPr>
          <p:cNvSpPr txBox="1"/>
          <p:nvPr/>
        </p:nvSpPr>
        <p:spPr>
          <a:xfrm>
            <a:off x="6028946" y="3813345"/>
            <a:ext cx="1758359" cy="646331"/>
          </a:xfrm>
          <a:prstGeom prst="rect">
            <a:avLst/>
          </a:prstGeom>
          <a:noFill/>
        </p:spPr>
        <p:txBody>
          <a:bodyPr wrap="square" rtlCol="0">
            <a:spAutoFit/>
          </a:bodyPr>
          <a:lstStyle/>
          <a:p>
            <a:r>
              <a:rPr lang="en-US"/>
              <a:t>7. Return available flights</a:t>
            </a:r>
          </a:p>
        </p:txBody>
      </p:sp>
      <p:sp>
        <p:nvSpPr>
          <p:cNvPr id="96" name="TextBox 95">
            <a:extLst>
              <a:ext uri="{FF2B5EF4-FFF2-40B4-BE49-F238E27FC236}">
                <a16:creationId xmlns:a16="http://schemas.microsoft.com/office/drawing/2014/main" id="{3113E677-E1DA-4562-9760-83159D3FF66C}"/>
              </a:ext>
            </a:extLst>
          </p:cNvPr>
          <p:cNvSpPr txBox="1"/>
          <p:nvPr/>
        </p:nvSpPr>
        <p:spPr>
          <a:xfrm>
            <a:off x="7946034" y="5020637"/>
            <a:ext cx="2337585" cy="646331"/>
          </a:xfrm>
          <a:prstGeom prst="rect">
            <a:avLst/>
          </a:prstGeom>
          <a:noFill/>
        </p:spPr>
        <p:txBody>
          <a:bodyPr wrap="square" rtlCol="0">
            <a:spAutoFit/>
          </a:bodyPr>
          <a:lstStyle/>
          <a:p>
            <a:r>
              <a:rPr lang="en-US"/>
              <a:t>4. Return passenger’s details</a:t>
            </a:r>
          </a:p>
        </p:txBody>
      </p:sp>
      <p:sp>
        <p:nvSpPr>
          <p:cNvPr id="97" name="TextBox 96">
            <a:extLst>
              <a:ext uri="{FF2B5EF4-FFF2-40B4-BE49-F238E27FC236}">
                <a16:creationId xmlns:a16="http://schemas.microsoft.com/office/drawing/2014/main" id="{2FC03CFB-B34D-4A19-8E6E-A1EFF7297D8D}"/>
              </a:ext>
            </a:extLst>
          </p:cNvPr>
          <p:cNvSpPr txBox="1"/>
          <p:nvPr/>
        </p:nvSpPr>
        <p:spPr>
          <a:xfrm>
            <a:off x="8633308" y="5661069"/>
            <a:ext cx="685588" cy="369332"/>
          </a:xfrm>
          <a:prstGeom prst="rect">
            <a:avLst/>
          </a:prstGeom>
          <a:noFill/>
        </p:spPr>
        <p:txBody>
          <a:bodyPr wrap="square" rtlCol="0">
            <a:spAutoFit/>
          </a:bodyPr>
          <a:lstStyle/>
          <a:p>
            <a:r>
              <a:rPr lang="en-US" b="1"/>
              <a:t>HTTP</a:t>
            </a:r>
          </a:p>
        </p:txBody>
      </p:sp>
      <p:sp>
        <p:nvSpPr>
          <p:cNvPr id="9" name="Rectangle 8">
            <a:extLst>
              <a:ext uri="{FF2B5EF4-FFF2-40B4-BE49-F238E27FC236}">
                <a16:creationId xmlns:a16="http://schemas.microsoft.com/office/drawing/2014/main" id="{7517FFC5-3EAE-418C-90C7-1CD9323F51AE}"/>
              </a:ext>
            </a:extLst>
          </p:cNvPr>
          <p:cNvSpPr/>
          <p:nvPr/>
        </p:nvSpPr>
        <p:spPr>
          <a:xfrm>
            <a:off x="1170640" y="5205446"/>
            <a:ext cx="1728786" cy="938097"/>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Amadeus API</a:t>
            </a:r>
          </a:p>
        </p:txBody>
      </p:sp>
      <p:cxnSp>
        <p:nvCxnSpPr>
          <p:cNvPr id="26" name="Straight Arrow Connector 25">
            <a:extLst>
              <a:ext uri="{FF2B5EF4-FFF2-40B4-BE49-F238E27FC236}">
                <a16:creationId xmlns:a16="http://schemas.microsoft.com/office/drawing/2014/main" id="{8354CBE3-9173-41D8-9DF3-F8DDF032140D}"/>
              </a:ext>
            </a:extLst>
          </p:cNvPr>
          <p:cNvCxnSpPr>
            <a:cxnSpLocks/>
          </p:cNvCxnSpPr>
          <p:nvPr/>
        </p:nvCxnSpPr>
        <p:spPr>
          <a:xfrm flipH="1" flipV="1">
            <a:off x="2856346" y="5527205"/>
            <a:ext cx="2078656" cy="46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F0B38E-62AD-41A5-8EE4-F5BC4C7C37AD}"/>
              </a:ext>
            </a:extLst>
          </p:cNvPr>
          <p:cNvCxnSpPr>
            <a:cxnSpLocks/>
          </p:cNvCxnSpPr>
          <p:nvPr/>
        </p:nvCxnSpPr>
        <p:spPr>
          <a:xfrm flipV="1">
            <a:off x="2923709" y="5835509"/>
            <a:ext cx="2011292" cy="280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6570F8F-8CD9-4FCB-825D-0A32CCE714AF}"/>
              </a:ext>
            </a:extLst>
          </p:cNvPr>
          <p:cNvSpPr/>
          <p:nvPr/>
        </p:nvSpPr>
        <p:spPr>
          <a:xfrm>
            <a:off x="9164267" y="2632161"/>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Passenger</a:t>
            </a:r>
          </a:p>
        </p:txBody>
      </p:sp>
      <p:sp>
        <p:nvSpPr>
          <p:cNvPr id="36" name="TextBox 35">
            <a:extLst>
              <a:ext uri="{FF2B5EF4-FFF2-40B4-BE49-F238E27FC236}">
                <a16:creationId xmlns:a16="http://schemas.microsoft.com/office/drawing/2014/main" id="{F9A2F87A-83E2-40E8-A4B2-97A331710B00}"/>
              </a:ext>
            </a:extLst>
          </p:cNvPr>
          <p:cNvSpPr txBox="1"/>
          <p:nvPr/>
        </p:nvSpPr>
        <p:spPr>
          <a:xfrm>
            <a:off x="2864249" y="4902142"/>
            <a:ext cx="2759355" cy="584775"/>
          </a:xfrm>
          <a:prstGeom prst="rect">
            <a:avLst/>
          </a:prstGeom>
          <a:noFill/>
        </p:spPr>
        <p:txBody>
          <a:bodyPr wrap="square" rtlCol="0">
            <a:spAutoFit/>
          </a:bodyPr>
          <a:lstStyle/>
          <a:p>
            <a:r>
              <a:rPr lang="en-US" sz="1600"/>
              <a:t>5. Request flights available given the destination</a:t>
            </a:r>
          </a:p>
        </p:txBody>
      </p:sp>
      <p:sp>
        <p:nvSpPr>
          <p:cNvPr id="39" name="TextBox 38">
            <a:extLst>
              <a:ext uri="{FF2B5EF4-FFF2-40B4-BE49-F238E27FC236}">
                <a16:creationId xmlns:a16="http://schemas.microsoft.com/office/drawing/2014/main" id="{E631BE77-0681-4579-BBEC-BBEEE89C4D02}"/>
              </a:ext>
            </a:extLst>
          </p:cNvPr>
          <p:cNvSpPr txBox="1"/>
          <p:nvPr/>
        </p:nvSpPr>
        <p:spPr>
          <a:xfrm>
            <a:off x="2935334" y="5835308"/>
            <a:ext cx="2070752" cy="584775"/>
          </a:xfrm>
          <a:prstGeom prst="rect">
            <a:avLst/>
          </a:prstGeom>
          <a:noFill/>
        </p:spPr>
        <p:txBody>
          <a:bodyPr wrap="square" rtlCol="0">
            <a:spAutoFit/>
          </a:bodyPr>
          <a:lstStyle/>
          <a:p>
            <a:r>
              <a:rPr lang="en-US" sz="1600"/>
              <a:t>6. Return available flights</a:t>
            </a:r>
          </a:p>
        </p:txBody>
      </p:sp>
      <p:cxnSp>
        <p:nvCxnSpPr>
          <p:cNvPr id="53" name="Straight Arrow Connector 52">
            <a:extLst>
              <a:ext uri="{FF2B5EF4-FFF2-40B4-BE49-F238E27FC236}">
                <a16:creationId xmlns:a16="http://schemas.microsoft.com/office/drawing/2014/main" id="{091E3C96-99D2-49A6-83B5-B03DE3078687}"/>
              </a:ext>
            </a:extLst>
          </p:cNvPr>
          <p:cNvCxnSpPr>
            <a:cxnSpLocks/>
          </p:cNvCxnSpPr>
          <p:nvPr/>
        </p:nvCxnSpPr>
        <p:spPr>
          <a:xfrm flipV="1">
            <a:off x="6000804" y="1615736"/>
            <a:ext cx="0" cy="1106243"/>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03C160E-DFDC-43F7-BCA3-C7FBA07E374C}"/>
              </a:ext>
            </a:extLst>
          </p:cNvPr>
          <p:cNvCxnSpPr>
            <a:cxnSpLocks/>
          </p:cNvCxnSpPr>
          <p:nvPr/>
        </p:nvCxnSpPr>
        <p:spPr>
          <a:xfrm>
            <a:off x="5706663" y="3583504"/>
            <a:ext cx="0" cy="153009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FBE69BA-44AC-447D-80D5-C9280EA0D5E6}"/>
              </a:ext>
            </a:extLst>
          </p:cNvPr>
          <p:cNvCxnSpPr>
            <a:cxnSpLocks/>
          </p:cNvCxnSpPr>
          <p:nvPr/>
        </p:nvCxnSpPr>
        <p:spPr>
          <a:xfrm flipV="1">
            <a:off x="6035543" y="3571209"/>
            <a:ext cx="0" cy="155468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0C1B505-DE4C-437B-85F8-EE1406173333}"/>
              </a:ext>
            </a:extLst>
          </p:cNvPr>
          <p:cNvSpPr txBox="1"/>
          <p:nvPr/>
        </p:nvSpPr>
        <p:spPr>
          <a:xfrm>
            <a:off x="1824896" y="3610061"/>
            <a:ext cx="4271104" cy="923330"/>
          </a:xfrm>
          <a:prstGeom prst="rect">
            <a:avLst/>
          </a:prstGeom>
          <a:noFill/>
        </p:spPr>
        <p:txBody>
          <a:bodyPr wrap="square" rtlCol="0">
            <a:spAutoFit/>
          </a:bodyPr>
          <a:lstStyle/>
          <a:p>
            <a:r>
              <a:rPr lang="en-US"/>
              <a:t>2. Request for current flight booking and alternative flights</a:t>
            </a:r>
          </a:p>
          <a:p>
            <a:r>
              <a:rPr lang="en-US"/>
              <a:t>10. Create flight booking</a:t>
            </a:r>
          </a:p>
        </p:txBody>
      </p:sp>
      <p:sp>
        <p:nvSpPr>
          <p:cNvPr id="72" name="TextBox 71">
            <a:extLst>
              <a:ext uri="{FF2B5EF4-FFF2-40B4-BE49-F238E27FC236}">
                <a16:creationId xmlns:a16="http://schemas.microsoft.com/office/drawing/2014/main" id="{50D1AF48-2577-42EC-B7D2-83080192C9D8}"/>
              </a:ext>
            </a:extLst>
          </p:cNvPr>
          <p:cNvSpPr txBox="1"/>
          <p:nvPr/>
        </p:nvSpPr>
        <p:spPr>
          <a:xfrm>
            <a:off x="4236609" y="1738497"/>
            <a:ext cx="1829296" cy="584775"/>
          </a:xfrm>
          <a:prstGeom prst="rect">
            <a:avLst/>
          </a:prstGeom>
          <a:noFill/>
        </p:spPr>
        <p:txBody>
          <a:bodyPr wrap="square" rtlCol="0">
            <a:spAutoFit/>
          </a:bodyPr>
          <a:lstStyle/>
          <a:p>
            <a:r>
              <a:rPr lang="en-US" sz="1600"/>
              <a:t>1. Scan pax ticket</a:t>
            </a:r>
          </a:p>
          <a:p>
            <a:r>
              <a:rPr lang="en-US" sz="1600"/>
              <a:t>9. Confirm flight</a:t>
            </a:r>
          </a:p>
        </p:txBody>
      </p:sp>
      <p:sp>
        <p:nvSpPr>
          <p:cNvPr id="74" name="TextBox 73">
            <a:extLst>
              <a:ext uri="{FF2B5EF4-FFF2-40B4-BE49-F238E27FC236}">
                <a16:creationId xmlns:a16="http://schemas.microsoft.com/office/drawing/2014/main" id="{7BE59690-F54A-4378-9BB6-FE5EDCB13DE1}"/>
              </a:ext>
            </a:extLst>
          </p:cNvPr>
          <p:cNvSpPr txBox="1"/>
          <p:nvPr/>
        </p:nvSpPr>
        <p:spPr>
          <a:xfrm>
            <a:off x="6035543" y="1801092"/>
            <a:ext cx="2382590" cy="830997"/>
          </a:xfrm>
          <a:prstGeom prst="rect">
            <a:avLst/>
          </a:prstGeom>
          <a:noFill/>
        </p:spPr>
        <p:txBody>
          <a:bodyPr wrap="square" rtlCol="0">
            <a:spAutoFit/>
          </a:bodyPr>
          <a:lstStyle/>
          <a:p>
            <a:r>
              <a:rPr lang="en-US" sz="1600"/>
              <a:t>8. Return flight options</a:t>
            </a:r>
          </a:p>
          <a:p>
            <a:r>
              <a:rPr lang="en-US" sz="1600"/>
              <a:t>9. Return confirmed flight booking</a:t>
            </a:r>
          </a:p>
        </p:txBody>
      </p:sp>
      <p:cxnSp>
        <p:nvCxnSpPr>
          <p:cNvPr id="37" name="Connector: Elbow 36">
            <a:extLst>
              <a:ext uri="{FF2B5EF4-FFF2-40B4-BE49-F238E27FC236}">
                <a16:creationId xmlns:a16="http://schemas.microsoft.com/office/drawing/2014/main" id="{D2E74EA3-F235-4E25-A087-63781CCEB1DE}"/>
              </a:ext>
            </a:extLst>
          </p:cNvPr>
          <p:cNvCxnSpPr>
            <a:cxnSpLocks/>
            <a:stCxn id="21" idx="2"/>
            <a:endCxn id="22" idx="3"/>
          </p:cNvCxnSpPr>
          <p:nvPr/>
        </p:nvCxnSpPr>
        <p:spPr>
          <a:xfrm rot="5400000">
            <a:off x="7506979" y="3043777"/>
            <a:ext cx="2005927" cy="3254084"/>
          </a:xfrm>
          <a:prstGeom prst="bentConnector2">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F0D47E9-DE72-4EA7-B047-A764C32342EF}"/>
              </a:ext>
            </a:extLst>
          </p:cNvPr>
          <p:cNvCxnSpPr>
            <a:cxnSpLocks/>
          </p:cNvCxnSpPr>
          <p:nvPr/>
        </p:nvCxnSpPr>
        <p:spPr>
          <a:xfrm flipV="1">
            <a:off x="6908126" y="3667855"/>
            <a:ext cx="3952609" cy="2346446"/>
          </a:xfrm>
          <a:prstGeom prst="bentConnector3">
            <a:avLst>
              <a:gd name="adj1" fmla="val 100084"/>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98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7B0AF8-D975-4FD1-AE8D-A34CE3FC1D48}"/>
              </a:ext>
            </a:extLst>
          </p:cNvPr>
          <p:cNvSpPr>
            <a:spLocks noGrp="1"/>
          </p:cNvSpPr>
          <p:nvPr>
            <p:ph type="title"/>
          </p:nvPr>
        </p:nvSpPr>
        <p:spPr>
          <a:xfrm>
            <a:off x="334962" y="543408"/>
            <a:ext cx="11522076" cy="1329595"/>
          </a:xfrm>
        </p:spPr>
        <p:txBody>
          <a:bodyPr/>
          <a:lstStyle/>
          <a:p>
            <a:r>
              <a:rPr lang="en-SG" sz="3200"/>
              <a:t>Scenario Overview – </a:t>
            </a:r>
            <a:r>
              <a:rPr lang="en-US" sz="3200">
                <a:ea typeface="Tahoma" panose="020B0604030504040204" pitchFamily="34" charset="0"/>
                <a:cs typeface="Tahoma" panose="020B0604030504040204" pitchFamily="34" charset="0"/>
              </a:rPr>
              <a:t>Staff requests for hotel accommodation </a:t>
            </a:r>
            <a:br>
              <a:rPr lang="en-US" sz="3200">
                <a:ea typeface="Tahoma" panose="020B0604030504040204" pitchFamily="34" charset="0"/>
                <a:cs typeface="Tahoma" panose="020B0604030504040204" pitchFamily="34" charset="0"/>
              </a:rPr>
            </a:br>
            <a:r>
              <a:rPr lang="en-US" sz="3200">
                <a:ea typeface="Tahoma" panose="020B0604030504040204" pitchFamily="34" charset="0"/>
                <a:cs typeface="Tahoma" panose="020B0604030504040204" pitchFamily="34" charset="0"/>
              </a:rPr>
              <a:t>and meal vouchers or other forms of compensation for passenger</a:t>
            </a:r>
            <a:br>
              <a:rPr lang="en-SG" sz="3200"/>
            </a:br>
            <a:endParaRPr lang="en-SG" sz="3200"/>
          </a:p>
        </p:txBody>
      </p:sp>
      <p:sp>
        <p:nvSpPr>
          <p:cNvPr id="3" name="Content Placeholder 2">
            <a:extLst>
              <a:ext uri="{FF2B5EF4-FFF2-40B4-BE49-F238E27FC236}">
                <a16:creationId xmlns:a16="http://schemas.microsoft.com/office/drawing/2014/main" id="{4900F605-2CF4-4108-A858-535C1566F146}"/>
              </a:ext>
            </a:extLst>
          </p:cNvPr>
          <p:cNvSpPr txBox="1">
            <a:spLocks/>
          </p:cNvSpPr>
          <p:nvPr/>
        </p:nvSpPr>
        <p:spPr>
          <a:xfrm>
            <a:off x="334962" y="1526867"/>
            <a:ext cx="1152207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Trigger</a:t>
            </a:r>
            <a:r>
              <a:rPr lang="en-US"/>
              <a:t>: Customer wants to book a hotel and take the flight tomorrow</a:t>
            </a:r>
          </a:p>
          <a:p>
            <a:pPr marL="514350" indent="-514350">
              <a:buAutoNum type="arabicPeriod"/>
            </a:pPr>
            <a:r>
              <a:rPr lang="en-US"/>
              <a:t>Staff scans passenger’s ticket to retrieve details</a:t>
            </a:r>
          </a:p>
          <a:p>
            <a:pPr marL="514350" indent="-514350">
              <a:buAutoNum type="arabicPeriod"/>
            </a:pPr>
            <a:r>
              <a:rPr lang="en-US"/>
              <a:t>Staff checks for existing flight booking for following day</a:t>
            </a:r>
          </a:p>
          <a:p>
            <a:pPr marL="514350" indent="-514350">
              <a:buAutoNum type="arabicPeriod"/>
            </a:pPr>
            <a:r>
              <a:rPr lang="en-US"/>
              <a:t>Staff checks hotel eligibility</a:t>
            </a:r>
          </a:p>
          <a:p>
            <a:pPr marL="514350" indent="-514350">
              <a:buAutoNum type="arabicPeriod"/>
            </a:pPr>
            <a:r>
              <a:rPr lang="en-US"/>
              <a:t>If eligible, book hotel &amp; create transport vouchers</a:t>
            </a:r>
          </a:p>
          <a:p>
            <a:pPr marL="514350" indent="-514350">
              <a:buAutoNum type="arabicPeriod"/>
            </a:pPr>
            <a:r>
              <a:rPr lang="en-US"/>
              <a:t>If not eligible, offer lounge card and meal vouchers</a:t>
            </a:r>
          </a:p>
          <a:p>
            <a:pPr marL="514350" indent="-514350">
              <a:buAutoNum type="arabicPeriod"/>
            </a:pPr>
            <a:r>
              <a:rPr lang="en-US"/>
              <a:t>System issues bookings/vouchers</a:t>
            </a:r>
          </a:p>
        </p:txBody>
      </p:sp>
    </p:spTree>
    <p:extLst>
      <p:ext uri="{BB962C8B-B14F-4D97-AF65-F5344CB8AC3E}">
        <p14:creationId xmlns:p14="http://schemas.microsoft.com/office/powerpoint/2010/main" val="279542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14</a:t>
            </a:fld>
            <a:endParaRPr lang="en-US"/>
          </a:p>
        </p:txBody>
      </p:sp>
      <p:pic>
        <p:nvPicPr>
          <p:cNvPr id="2" name="Picture 1">
            <a:extLst>
              <a:ext uri="{FF2B5EF4-FFF2-40B4-BE49-F238E27FC236}">
                <a16:creationId xmlns:a16="http://schemas.microsoft.com/office/drawing/2014/main" id="{8D64ECAA-3EB6-4AED-8466-1B9A03020D1E}"/>
              </a:ext>
            </a:extLst>
          </p:cNvPr>
          <p:cNvPicPr>
            <a:picLocks noChangeAspect="1"/>
          </p:cNvPicPr>
          <p:nvPr/>
        </p:nvPicPr>
        <p:blipFill rotWithShape="1">
          <a:blip r:embed="rId2"/>
          <a:srcRect l="9073" t="37672" r="85535" b="47723"/>
          <a:stretch/>
        </p:blipFill>
        <p:spPr>
          <a:xfrm>
            <a:off x="246486" y="2936466"/>
            <a:ext cx="452487" cy="801278"/>
          </a:xfrm>
          <a:prstGeom prst="rect">
            <a:avLst/>
          </a:prstGeom>
        </p:spPr>
      </p:pic>
      <p:sp>
        <p:nvSpPr>
          <p:cNvPr id="6" name="TextBox 5">
            <a:extLst>
              <a:ext uri="{FF2B5EF4-FFF2-40B4-BE49-F238E27FC236}">
                <a16:creationId xmlns:a16="http://schemas.microsoft.com/office/drawing/2014/main" id="{133DDCC9-3F14-4B59-BF6B-10ABA76C6E7E}"/>
              </a:ext>
            </a:extLst>
          </p:cNvPr>
          <p:cNvSpPr txBox="1"/>
          <p:nvPr/>
        </p:nvSpPr>
        <p:spPr>
          <a:xfrm>
            <a:off x="198259" y="3752848"/>
            <a:ext cx="603114" cy="369332"/>
          </a:xfrm>
          <a:prstGeom prst="rect">
            <a:avLst/>
          </a:prstGeom>
          <a:noFill/>
        </p:spPr>
        <p:txBody>
          <a:bodyPr wrap="square" rtlCol="0">
            <a:spAutoFit/>
          </a:bodyPr>
          <a:lstStyle/>
          <a:p>
            <a:r>
              <a:rPr lang="en-SG"/>
              <a:t>Staff</a:t>
            </a:r>
          </a:p>
        </p:txBody>
      </p:sp>
      <p:cxnSp>
        <p:nvCxnSpPr>
          <p:cNvPr id="8" name="Straight Arrow Connector 7">
            <a:extLst>
              <a:ext uri="{FF2B5EF4-FFF2-40B4-BE49-F238E27FC236}">
                <a16:creationId xmlns:a16="http://schemas.microsoft.com/office/drawing/2014/main" id="{2CFEA359-B0A6-4E9C-A439-4408CE0BD6B8}"/>
              </a:ext>
            </a:extLst>
          </p:cNvPr>
          <p:cNvCxnSpPr>
            <a:cxnSpLocks/>
            <a:endCxn id="7" idx="1"/>
          </p:cNvCxnSpPr>
          <p:nvPr/>
        </p:nvCxnSpPr>
        <p:spPr>
          <a:xfrm>
            <a:off x="801373" y="3286376"/>
            <a:ext cx="1149724" cy="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9B46F25-EFA6-492E-8A58-FDCF39310B61}"/>
              </a:ext>
            </a:extLst>
          </p:cNvPr>
          <p:cNvSpPr/>
          <p:nvPr/>
        </p:nvSpPr>
        <p:spPr>
          <a:xfrm>
            <a:off x="8948913" y="1023974"/>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Passenger</a:t>
            </a:r>
          </a:p>
        </p:txBody>
      </p:sp>
      <p:sp>
        <p:nvSpPr>
          <p:cNvPr id="21" name="Rectangle 20">
            <a:extLst>
              <a:ext uri="{FF2B5EF4-FFF2-40B4-BE49-F238E27FC236}">
                <a16:creationId xmlns:a16="http://schemas.microsoft.com/office/drawing/2014/main" id="{D6570F8F-8CD9-4FCB-825D-0A32CCE714AF}"/>
              </a:ext>
            </a:extLst>
          </p:cNvPr>
          <p:cNvSpPr/>
          <p:nvPr/>
        </p:nvSpPr>
        <p:spPr>
          <a:xfrm>
            <a:off x="5400127" y="2810260"/>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Service Recovery</a:t>
            </a:r>
          </a:p>
        </p:txBody>
      </p:sp>
      <p:sp>
        <p:nvSpPr>
          <p:cNvPr id="22" name="Rectangle 21">
            <a:extLst>
              <a:ext uri="{FF2B5EF4-FFF2-40B4-BE49-F238E27FC236}">
                <a16:creationId xmlns:a16="http://schemas.microsoft.com/office/drawing/2014/main" id="{90EDE321-43AE-4CB1-816D-57CFB5074E99}"/>
              </a:ext>
            </a:extLst>
          </p:cNvPr>
          <p:cNvSpPr/>
          <p:nvPr/>
        </p:nvSpPr>
        <p:spPr>
          <a:xfrm>
            <a:off x="1146692" y="5316288"/>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Flight</a:t>
            </a:r>
          </a:p>
        </p:txBody>
      </p:sp>
      <p:cxnSp>
        <p:nvCxnSpPr>
          <p:cNvPr id="23" name="Straight Arrow Connector 22">
            <a:extLst>
              <a:ext uri="{FF2B5EF4-FFF2-40B4-BE49-F238E27FC236}">
                <a16:creationId xmlns:a16="http://schemas.microsoft.com/office/drawing/2014/main" id="{DC3B15D9-A1C2-4A79-9ACD-592F2AF0DC76}"/>
              </a:ext>
            </a:extLst>
          </p:cNvPr>
          <p:cNvCxnSpPr>
            <a:cxnSpLocks/>
          </p:cNvCxnSpPr>
          <p:nvPr/>
        </p:nvCxnSpPr>
        <p:spPr>
          <a:xfrm>
            <a:off x="3474678" y="3139568"/>
            <a:ext cx="1925449" cy="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E0262246-BD3E-4251-A6D8-5E47B38067B9}"/>
              </a:ext>
            </a:extLst>
          </p:cNvPr>
          <p:cNvCxnSpPr>
            <a:cxnSpLocks/>
            <a:stCxn id="21" idx="0"/>
            <a:endCxn id="18" idx="1"/>
          </p:cNvCxnSpPr>
          <p:nvPr/>
        </p:nvCxnSpPr>
        <p:spPr>
          <a:xfrm rot="5400000" flipH="1" flipV="1">
            <a:off x="7026659" y="888007"/>
            <a:ext cx="1268438" cy="2576069"/>
          </a:xfrm>
          <a:prstGeom prst="bentConnector2">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F9D8B4A-334B-4CAE-BB92-59F570AA538E}"/>
              </a:ext>
            </a:extLst>
          </p:cNvPr>
          <p:cNvSpPr txBox="1"/>
          <p:nvPr/>
        </p:nvSpPr>
        <p:spPr>
          <a:xfrm>
            <a:off x="3454694" y="1398954"/>
            <a:ext cx="1945431" cy="1754326"/>
          </a:xfrm>
          <a:prstGeom prst="rect">
            <a:avLst/>
          </a:prstGeom>
          <a:noFill/>
        </p:spPr>
        <p:txBody>
          <a:bodyPr wrap="square" rtlCol="0">
            <a:spAutoFit/>
          </a:bodyPr>
          <a:lstStyle/>
          <a:p>
            <a:r>
              <a:rPr lang="en-US"/>
              <a:t>2. Request hotel booking and vouchers</a:t>
            </a:r>
          </a:p>
          <a:p>
            <a:r>
              <a:rPr lang="en-US"/>
              <a:t>10. Create hotel booking and/or vouchers</a:t>
            </a:r>
          </a:p>
        </p:txBody>
      </p:sp>
      <p:sp>
        <p:nvSpPr>
          <p:cNvPr id="113" name="TextBox 112">
            <a:extLst>
              <a:ext uri="{FF2B5EF4-FFF2-40B4-BE49-F238E27FC236}">
                <a16:creationId xmlns:a16="http://schemas.microsoft.com/office/drawing/2014/main" id="{C6CC0F76-D7B8-4276-86F9-F0FF05FC6E41}"/>
              </a:ext>
            </a:extLst>
          </p:cNvPr>
          <p:cNvSpPr txBox="1"/>
          <p:nvPr/>
        </p:nvSpPr>
        <p:spPr>
          <a:xfrm>
            <a:off x="6085072" y="1163957"/>
            <a:ext cx="2835663" cy="369332"/>
          </a:xfrm>
          <a:prstGeom prst="rect">
            <a:avLst/>
          </a:prstGeom>
          <a:noFill/>
        </p:spPr>
        <p:txBody>
          <a:bodyPr wrap="square" rtlCol="0">
            <a:spAutoFit/>
          </a:bodyPr>
          <a:lstStyle/>
          <a:p>
            <a:r>
              <a:rPr lang="en-US"/>
              <a:t>3. Query Passenger Eligibility</a:t>
            </a:r>
          </a:p>
        </p:txBody>
      </p:sp>
      <p:sp>
        <p:nvSpPr>
          <p:cNvPr id="7" name="Rectangle: Rounded Corners 6">
            <a:extLst>
              <a:ext uri="{FF2B5EF4-FFF2-40B4-BE49-F238E27FC236}">
                <a16:creationId xmlns:a16="http://schemas.microsoft.com/office/drawing/2014/main" id="{2B485E4C-D7F2-4613-B73F-3DA01EB04665}"/>
              </a:ext>
            </a:extLst>
          </p:cNvPr>
          <p:cNvSpPr/>
          <p:nvPr/>
        </p:nvSpPr>
        <p:spPr>
          <a:xfrm>
            <a:off x="1951097" y="2873808"/>
            <a:ext cx="1523580" cy="8251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Delay System UI</a:t>
            </a:r>
          </a:p>
        </p:txBody>
      </p:sp>
      <p:cxnSp>
        <p:nvCxnSpPr>
          <p:cNvPr id="61" name="Connector: Elbow 60">
            <a:extLst>
              <a:ext uri="{FF2B5EF4-FFF2-40B4-BE49-F238E27FC236}">
                <a16:creationId xmlns:a16="http://schemas.microsoft.com/office/drawing/2014/main" id="{769009A5-B420-43FF-88AE-3B8DEF2FC6A0}"/>
              </a:ext>
            </a:extLst>
          </p:cNvPr>
          <p:cNvCxnSpPr>
            <a:cxnSpLocks/>
          </p:cNvCxnSpPr>
          <p:nvPr/>
        </p:nvCxnSpPr>
        <p:spPr>
          <a:xfrm rot="10800000" flipV="1">
            <a:off x="6759019" y="1809280"/>
            <a:ext cx="2189894" cy="994810"/>
          </a:xfrm>
          <a:prstGeom prst="bentConnector3">
            <a:avLst>
              <a:gd name="adj1" fmla="val 99934"/>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D466342-C2D7-48FE-BB17-E1F959D3D2BF}"/>
              </a:ext>
            </a:extLst>
          </p:cNvPr>
          <p:cNvSpPr txBox="1"/>
          <p:nvPr/>
        </p:nvSpPr>
        <p:spPr>
          <a:xfrm>
            <a:off x="6779231" y="1816027"/>
            <a:ext cx="2048611" cy="646331"/>
          </a:xfrm>
          <a:prstGeom prst="rect">
            <a:avLst/>
          </a:prstGeom>
          <a:noFill/>
        </p:spPr>
        <p:txBody>
          <a:bodyPr wrap="square" rtlCol="0">
            <a:spAutoFit/>
          </a:bodyPr>
          <a:lstStyle/>
          <a:p>
            <a:r>
              <a:rPr lang="en-US"/>
              <a:t>6. Return passenger eligibility </a:t>
            </a:r>
          </a:p>
        </p:txBody>
      </p:sp>
      <p:cxnSp>
        <p:nvCxnSpPr>
          <p:cNvPr id="73" name="Connector: Elbow 72">
            <a:extLst>
              <a:ext uri="{FF2B5EF4-FFF2-40B4-BE49-F238E27FC236}">
                <a16:creationId xmlns:a16="http://schemas.microsoft.com/office/drawing/2014/main" id="{9A79C414-781A-4F74-8E37-4EA277AD7834}"/>
              </a:ext>
            </a:extLst>
          </p:cNvPr>
          <p:cNvCxnSpPr>
            <a:cxnSpLocks/>
            <a:stCxn id="18" idx="2"/>
          </p:cNvCxnSpPr>
          <p:nvPr/>
        </p:nvCxnSpPr>
        <p:spPr>
          <a:xfrm rot="5400000">
            <a:off x="4770720" y="381075"/>
            <a:ext cx="3472316" cy="6829505"/>
          </a:xfrm>
          <a:prstGeom prst="bentConnector2">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D18E7CC-1C6E-4014-9B46-CAFC6605A355}"/>
              </a:ext>
            </a:extLst>
          </p:cNvPr>
          <p:cNvSpPr txBox="1"/>
          <p:nvPr/>
        </p:nvSpPr>
        <p:spPr>
          <a:xfrm>
            <a:off x="3238707" y="5131622"/>
            <a:ext cx="3708848" cy="369332"/>
          </a:xfrm>
          <a:prstGeom prst="rect">
            <a:avLst/>
          </a:prstGeom>
          <a:noFill/>
        </p:spPr>
        <p:txBody>
          <a:bodyPr wrap="square" rtlCol="0">
            <a:spAutoFit/>
          </a:bodyPr>
          <a:lstStyle/>
          <a:p>
            <a:r>
              <a:rPr lang="en-US"/>
              <a:t>4. Query new flight booking status </a:t>
            </a:r>
          </a:p>
        </p:txBody>
      </p:sp>
      <p:cxnSp>
        <p:nvCxnSpPr>
          <p:cNvPr id="85" name="Connector: Elbow 84">
            <a:extLst>
              <a:ext uri="{FF2B5EF4-FFF2-40B4-BE49-F238E27FC236}">
                <a16:creationId xmlns:a16="http://schemas.microsoft.com/office/drawing/2014/main" id="{FAF6BFA3-B43D-4DC9-92B5-6E96FA1A12D9}"/>
              </a:ext>
            </a:extLst>
          </p:cNvPr>
          <p:cNvCxnSpPr>
            <a:cxnSpLocks/>
          </p:cNvCxnSpPr>
          <p:nvPr/>
        </p:nvCxnSpPr>
        <p:spPr>
          <a:xfrm flipV="1">
            <a:off x="3092125" y="2078409"/>
            <a:ext cx="7503603" cy="3979958"/>
          </a:xfrm>
          <a:prstGeom prst="bentConnector3">
            <a:avLst>
              <a:gd name="adj1" fmla="val 10000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2334FF6F-F57B-48F4-AD93-5E6A560E32EC}"/>
              </a:ext>
            </a:extLst>
          </p:cNvPr>
          <p:cNvSpPr txBox="1"/>
          <p:nvPr/>
        </p:nvSpPr>
        <p:spPr>
          <a:xfrm>
            <a:off x="3238706" y="6020509"/>
            <a:ext cx="3708849" cy="369332"/>
          </a:xfrm>
          <a:prstGeom prst="rect">
            <a:avLst/>
          </a:prstGeom>
          <a:noFill/>
        </p:spPr>
        <p:txBody>
          <a:bodyPr wrap="square" rtlCol="0">
            <a:spAutoFit/>
          </a:bodyPr>
          <a:lstStyle/>
          <a:p>
            <a:r>
              <a:rPr lang="en-US"/>
              <a:t>5. Return new flight booking status </a:t>
            </a:r>
          </a:p>
        </p:txBody>
      </p:sp>
      <p:cxnSp>
        <p:nvCxnSpPr>
          <p:cNvPr id="93" name="Straight Arrow Connector 92">
            <a:extLst>
              <a:ext uri="{FF2B5EF4-FFF2-40B4-BE49-F238E27FC236}">
                <a16:creationId xmlns:a16="http://schemas.microsoft.com/office/drawing/2014/main" id="{1BC6AC29-EC0E-4504-A23E-A1E95E918016}"/>
              </a:ext>
            </a:extLst>
          </p:cNvPr>
          <p:cNvCxnSpPr>
            <a:cxnSpLocks/>
          </p:cNvCxnSpPr>
          <p:nvPr/>
        </p:nvCxnSpPr>
        <p:spPr>
          <a:xfrm flipH="1">
            <a:off x="3454694" y="3490727"/>
            <a:ext cx="1945434" cy="780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113E677-E1DA-4562-9760-83159D3FF66C}"/>
              </a:ext>
            </a:extLst>
          </p:cNvPr>
          <p:cNvSpPr txBox="1"/>
          <p:nvPr/>
        </p:nvSpPr>
        <p:spPr>
          <a:xfrm>
            <a:off x="3474678" y="3475849"/>
            <a:ext cx="2120459" cy="1200329"/>
          </a:xfrm>
          <a:prstGeom prst="rect">
            <a:avLst/>
          </a:prstGeom>
          <a:noFill/>
        </p:spPr>
        <p:txBody>
          <a:bodyPr wrap="square" rtlCol="0">
            <a:spAutoFit/>
          </a:bodyPr>
          <a:lstStyle/>
          <a:p>
            <a:r>
              <a:rPr lang="en-US"/>
              <a:t>7. Issue hotel booking confirmation and vouchers </a:t>
            </a:r>
          </a:p>
        </p:txBody>
      </p:sp>
      <p:sp>
        <p:nvSpPr>
          <p:cNvPr id="97" name="TextBox 96">
            <a:extLst>
              <a:ext uri="{FF2B5EF4-FFF2-40B4-BE49-F238E27FC236}">
                <a16:creationId xmlns:a16="http://schemas.microsoft.com/office/drawing/2014/main" id="{2FC03CFB-B34D-4A19-8E6E-A1EFF7297D8D}"/>
              </a:ext>
            </a:extLst>
          </p:cNvPr>
          <p:cNvSpPr txBox="1"/>
          <p:nvPr/>
        </p:nvSpPr>
        <p:spPr>
          <a:xfrm>
            <a:off x="4073825" y="3129196"/>
            <a:ext cx="685588" cy="369332"/>
          </a:xfrm>
          <a:prstGeom prst="rect">
            <a:avLst/>
          </a:prstGeom>
          <a:noFill/>
        </p:spPr>
        <p:txBody>
          <a:bodyPr wrap="square" rtlCol="0">
            <a:spAutoFit/>
          </a:bodyPr>
          <a:lstStyle/>
          <a:p>
            <a:r>
              <a:rPr lang="en-US" b="1"/>
              <a:t>HTTP</a:t>
            </a:r>
          </a:p>
        </p:txBody>
      </p:sp>
      <p:sp>
        <p:nvSpPr>
          <p:cNvPr id="26" name="Rectangle 25">
            <a:extLst>
              <a:ext uri="{FF2B5EF4-FFF2-40B4-BE49-F238E27FC236}">
                <a16:creationId xmlns:a16="http://schemas.microsoft.com/office/drawing/2014/main" id="{854AAC17-CB2F-4087-BB49-E0FC731F4CCF}"/>
              </a:ext>
            </a:extLst>
          </p:cNvPr>
          <p:cNvSpPr/>
          <p:nvPr/>
        </p:nvSpPr>
        <p:spPr>
          <a:xfrm>
            <a:off x="131461" y="155772"/>
            <a:ext cx="9023945" cy="830997"/>
          </a:xfrm>
          <a:prstGeom prst="rect">
            <a:avLst/>
          </a:prstGeom>
        </p:spPr>
        <p:txBody>
          <a:bodyPr wrap="none">
            <a:spAutoFit/>
          </a:bodyPr>
          <a:lstStyle/>
          <a:p>
            <a:r>
              <a:rPr lang="en-SG" sz="2400" b="1">
                <a:solidFill>
                  <a:srgbClr val="E97B01"/>
                </a:solidFill>
                <a:latin typeface="+mj-lt"/>
              </a:rPr>
              <a:t>Scenario Overview Diagram </a:t>
            </a:r>
            <a:r>
              <a:rPr lang="en-SG" sz="2400">
                <a:latin typeface="+mj-lt"/>
              </a:rPr>
              <a:t>– </a:t>
            </a:r>
            <a:r>
              <a:rPr lang="en-US" sz="2400">
                <a:latin typeface="+mj-lt"/>
                <a:ea typeface="Tahoma" panose="020B0604030504040204" pitchFamily="34" charset="0"/>
                <a:cs typeface="Tahoma" panose="020B0604030504040204" pitchFamily="34" charset="0"/>
              </a:rPr>
              <a:t>Staff requests for hotel accommodation </a:t>
            </a:r>
          </a:p>
          <a:p>
            <a:r>
              <a:rPr lang="en-US" sz="2400">
                <a:latin typeface="+mj-lt"/>
                <a:ea typeface="Tahoma" panose="020B0604030504040204" pitchFamily="34" charset="0"/>
                <a:cs typeface="Tahoma" panose="020B0604030504040204" pitchFamily="34" charset="0"/>
              </a:rPr>
              <a:t>and meal vouchers or other forms of compensation for passenger</a:t>
            </a:r>
            <a:endParaRPr lang="en-SG" sz="2400">
              <a:latin typeface="+mj-lt"/>
            </a:endParaRPr>
          </a:p>
        </p:txBody>
      </p:sp>
      <p:cxnSp>
        <p:nvCxnSpPr>
          <p:cNvPr id="31" name="Straight Arrow Connector 30">
            <a:extLst>
              <a:ext uri="{FF2B5EF4-FFF2-40B4-BE49-F238E27FC236}">
                <a16:creationId xmlns:a16="http://schemas.microsoft.com/office/drawing/2014/main" id="{05EDFC74-C01A-4630-8D94-F85CF2033CEB}"/>
              </a:ext>
            </a:extLst>
          </p:cNvPr>
          <p:cNvCxnSpPr>
            <a:cxnSpLocks/>
          </p:cNvCxnSpPr>
          <p:nvPr/>
        </p:nvCxnSpPr>
        <p:spPr>
          <a:xfrm flipH="1">
            <a:off x="801373" y="3475849"/>
            <a:ext cx="1149723"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411AEE-208D-4AE5-B32A-B95F62EAC5FC}"/>
              </a:ext>
            </a:extLst>
          </p:cNvPr>
          <p:cNvSpPr txBox="1"/>
          <p:nvPr/>
        </p:nvSpPr>
        <p:spPr>
          <a:xfrm>
            <a:off x="825462" y="3501292"/>
            <a:ext cx="1444907" cy="1200329"/>
          </a:xfrm>
          <a:prstGeom prst="rect">
            <a:avLst/>
          </a:prstGeom>
          <a:noFill/>
        </p:spPr>
        <p:txBody>
          <a:bodyPr wrap="square" rtlCol="0">
            <a:spAutoFit/>
          </a:bodyPr>
          <a:lstStyle/>
          <a:p>
            <a:r>
              <a:rPr lang="en-US"/>
              <a:t>8. Display hotel booking confirmation</a:t>
            </a:r>
          </a:p>
        </p:txBody>
      </p:sp>
      <p:sp>
        <p:nvSpPr>
          <p:cNvPr id="37" name="TextBox 36">
            <a:extLst>
              <a:ext uri="{FF2B5EF4-FFF2-40B4-BE49-F238E27FC236}">
                <a16:creationId xmlns:a16="http://schemas.microsoft.com/office/drawing/2014/main" id="{800910E2-0B27-4BC3-9460-3FE0C284764D}"/>
              </a:ext>
            </a:extLst>
          </p:cNvPr>
          <p:cNvSpPr txBox="1"/>
          <p:nvPr/>
        </p:nvSpPr>
        <p:spPr>
          <a:xfrm>
            <a:off x="743480" y="1827811"/>
            <a:ext cx="1444907" cy="1477328"/>
          </a:xfrm>
          <a:prstGeom prst="rect">
            <a:avLst/>
          </a:prstGeom>
          <a:noFill/>
        </p:spPr>
        <p:txBody>
          <a:bodyPr wrap="square" rtlCol="0">
            <a:spAutoFit/>
          </a:bodyPr>
          <a:lstStyle/>
          <a:p>
            <a:r>
              <a:rPr lang="en-US"/>
              <a:t>1. Scan </a:t>
            </a:r>
            <a:r>
              <a:rPr lang="en-US" err="1"/>
              <a:t>pax</a:t>
            </a:r>
            <a:r>
              <a:rPr lang="en-US"/>
              <a:t> ticket</a:t>
            </a:r>
          </a:p>
          <a:p>
            <a:r>
              <a:rPr lang="en-US"/>
              <a:t>9. Confirm hotel booking</a:t>
            </a:r>
          </a:p>
        </p:txBody>
      </p:sp>
    </p:spTree>
    <p:extLst>
      <p:ext uri="{BB962C8B-B14F-4D97-AF65-F5344CB8AC3E}">
        <p14:creationId xmlns:p14="http://schemas.microsoft.com/office/powerpoint/2010/main" val="159023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7B0AF8-D975-4FD1-AE8D-A34CE3FC1D48}"/>
              </a:ext>
            </a:extLst>
          </p:cNvPr>
          <p:cNvSpPr>
            <a:spLocks noGrp="1"/>
          </p:cNvSpPr>
          <p:nvPr>
            <p:ph type="title"/>
          </p:nvPr>
        </p:nvSpPr>
        <p:spPr>
          <a:xfrm>
            <a:off x="334962" y="543408"/>
            <a:ext cx="11522076" cy="498598"/>
          </a:xfrm>
        </p:spPr>
        <p:txBody>
          <a:bodyPr/>
          <a:lstStyle/>
          <a:p>
            <a:r>
              <a:rPr lang="en-SG"/>
              <a:t>Scenario Overview – Create service recovery vouchers</a:t>
            </a:r>
          </a:p>
        </p:txBody>
      </p:sp>
      <p:sp>
        <p:nvSpPr>
          <p:cNvPr id="3" name="Content Placeholder 2">
            <a:extLst>
              <a:ext uri="{FF2B5EF4-FFF2-40B4-BE49-F238E27FC236}">
                <a16:creationId xmlns:a16="http://schemas.microsoft.com/office/drawing/2014/main" id="{03C41AA2-9DB9-43B3-8DD4-B83AB0A969A0}"/>
              </a:ext>
            </a:extLst>
          </p:cNvPr>
          <p:cNvSpPr txBox="1">
            <a:spLocks/>
          </p:cNvSpPr>
          <p:nvPr/>
        </p:nvSpPr>
        <p:spPr>
          <a:xfrm>
            <a:off x="334962" y="1540604"/>
            <a:ext cx="1152207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Trigger</a:t>
            </a:r>
            <a:r>
              <a:rPr lang="en-US"/>
              <a:t>: Customer wants to get service recovery vouchers</a:t>
            </a:r>
          </a:p>
          <a:p>
            <a:pPr marL="514350" indent="-514350">
              <a:buAutoNum type="arabicPeriod"/>
            </a:pPr>
            <a:r>
              <a:rPr lang="en-US"/>
              <a:t>Staff scans customer ticket to retrieve details</a:t>
            </a:r>
          </a:p>
          <a:p>
            <a:pPr marL="514350" indent="-514350">
              <a:buAutoNum type="arabicPeriod"/>
            </a:pPr>
            <a:r>
              <a:rPr lang="en-US"/>
              <a:t>Staff checks for eligibility to issue vouchers</a:t>
            </a:r>
          </a:p>
          <a:p>
            <a:pPr marL="514350" indent="-514350">
              <a:buAutoNum type="arabicPeriod"/>
            </a:pPr>
            <a:r>
              <a:rPr lang="en-US"/>
              <a:t>If eligible, create and print out vouchers / email to customer</a:t>
            </a:r>
          </a:p>
          <a:p>
            <a:pPr marL="514350" indent="-514350">
              <a:buAutoNum type="arabicPeriod"/>
            </a:pPr>
            <a:r>
              <a:rPr lang="en-US"/>
              <a:t>If not eligible, inform customer of reason and offer alternatives</a:t>
            </a:r>
          </a:p>
        </p:txBody>
      </p:sp>
    </p:spTree>
    <p:extLst>
      <p:ext uri="{BB962C8B-B14F-4D97-AF65-F5344CB8AC3E}">
        <p14:creationId xmlns:p14="http://schemas.microsoft.com/office/powerpoint/2010/main" val="275638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16</a:t>
            </a:fld>
            <a:endParaRPr lang="en-US"/>
          </a:p>
        </p:txBody>
      </p:sp>
      <p:pic>
        <p:nvPicPr>
          <p:cNvPr id="2" name="Picture 1">
            <a:extLst>
              <a:ext uri="{FF2B5EF4-FFF2-40B4-BE49-F238E27FC236}">
                <a16:creationId xmlns:a16="http://schemas.microsoft.com/office/drawing/2014/main" id="{8D64ECAA-3EB6-4AED-8466-1B9A03020D1E}"/>
              </a:ext>
            </a:extLst>
          </p:cNvPr>
          <p:cNvPicPr>
            <a:picLocks noChangeAspect="1"/>
          </p:cNvPicPr>
          <p:nvPr/>
        </p:nvPicPr>
        <p:blipFill rotWithShape="1">
          <a:blip r:embed="rId2"/>
          <a:srcRect l="9073" t="37672" r="85535" b="47723"/>
          <a:stretch/>
        </p:blipFill>
        <p:spPr>
          <a:xfrm>
            <a:off x="246486" y="2368295"/>
            <a:ext cx="452487" cy="801278"/>
          </a:xfrm>
          <a:prstGeom prst="rect">
            <a:avLst/>
          </a:prstGeom>
        </p:spPr>
      </p:pic>
      <p:sp>
        <p:nvSpPr>
          <p:cNvPr id="6" name="TextBox 5">
            <a:extLst>
              <a:ext uri="{FF2B5EF4-FFF2-40B4-BE49-F238E27FC236}">
                <a16:creationId xmlns:a16="http://schemas.microsoft.com/office/drawing/2014/main" id="{133DDCC9-3F14-4B59-BF6B-10ABA76C6E7E}"/>
              </a:ext>
            </a:extLst>
          </p:cNvPr>
          <p:cNvSpPr txBox="1"/>
          <p:nvPr/>
        </p:nvSpPr>
        <p:spPr>
          <a:xfrm>
            <a:off x="198259" y="3184677"/>
            <a:ext cx="603114" cy="369332"/>
          </a:xfrm>
          <a:prstGeom prst="rect">
            <a:avLst/>
          </a:prstGeom>
          <a:noFill/>
        </p:spPr>
        <p:txBody>
          <a:bodyPr wrap="square" rtlCol="0">
            <a:spAutoFit/>
          </a:bodyPr>
          <a:lstStyle/>
          <a:p>
            <a:r>
              <a:rPr lang="en-SG"/>
              <a:t>Staff</a:t>
            </a:r>
          </a:p>
        </p:txBody>
      </p:sp>
      <p:cxnSp>
        <p:nvCxnSpPr>
          <p:cNvPr id="8" name="Straight Arrow Connector 7">
            <a:extLst>
              <a:ext uri="{FF2B5EF4-FFF2-40B4-BE49-F238E27FC236}">
                <a16:creationId xmlns:a16="http://schemas.microsoft.com/office/drawing/2014/main" id="{2CFEA359-B0A6-4E9C-A439-4408CE0BD6B8}"/>
              </a:ext>
            </a:extLst>
          </p:cNvPr>
          <p:cNvCxnSpPr>
            <a:cxnSpLocks/>
            <a:stCxn id="2" idx="3"/>
            <a:endCxn id="7" idx="1"/>
          </p:cNvCxnSpPr>
          <p:nvPr/>
        </p:nvCxnSpPr>
        <p:spPr>
          <a:xfrm>
            <a:off x="698973" y="2768934"/>
            <a:ext cx="341911" cy="1193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9B46F25-EFA6-492E-8A58-FDCF39310B61}"/>
              </a:ext>
            </a:extLst>
          </p:cNvPr>
          <p:cNvSpPr/>
          <p:nvPr/>
        </p:nvSpPr>
        <p:spPr>
          <a:xfrm>
            <a:off x="9547594" y="2242132"/>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Passenger</a:t>
            </a:r>
          </a:p>
        </p:txBody>
      </p:sp>
      <p:sp>
        <p:nvSpPr>
          <p:cNvPr id="21" name="Rectangle 20">
            <a:extLst>
              <a:ext uri="{FF2B5EF4-FFF2-40B4-BE49-F238E27FC236}">
                <a16:creationId xmlns:a16="http://schemas.microsoft.com/office/drawing/2014/main" id="{D6570F8F-8CD9-4FCB-825D-0A32CCE714AF}"/>
              </a:ext>
            </a:extLst>
          </p:cNvPr>
          <p:cNvSpPr/>
          <p:nvPr/>
        </p:nvSpPr>
        <p:spPr>
          <a:xfrm>
            <a:off x="5476838" y="2211902"/>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Service Recovery</a:t>
            </a:r>
          </a:p>
        </p:txBody>
      </p:sp>
      <p:cxnSp>
        <p:nvCxnSpPr>
          <p:cNvPr id="23" name="Straight Arrow Connector 22">
            <a:extLst>
              <a:ext uri="{FF2B5EF4-FFF2-40B4-BE49-F238E27FC236}">
                <a16:creationId xmlns:a16="http://schemas.microsoft.com/office/drawing/2014/main" id="{DC3B15D9-A1C2-4A79-9ACD-592F2AF0DC76}"/>
              </a:ext>
            </a:extLst>
          </p:cNvPr>
          <p:cNvCxnSpPr>
            <a:cxnSpLocks/>
          </p:cNvCxnSpPr>
          <p:nvPr/>
        </p:nvCxnSpPr>
        <p:spPr>
          <a:xfrm flipV="1">
            <a:off x="2564464" y="2592325"/>
            <a:ext cx="2835663" cy="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E0262246-BD3E-4251-A6D8-5E47B38067B9}"/>
              </a:ext>
            </a:extLst>
          </p:cNvPr>
          <p:cNvCxnSpPr>
            <a:cxnSpLocks/>
          </p:cNvCxnSpPr>
          <p:nvPr/>
        </p:nvCxnSpPr>
        <p:spPr>
          <a:xfrm>
            <a:off x="7386638" y="2581234"/>
            <a:ext cx="2160956" cy="2529"/>
          </a:xfrm>
          <a:prstGeom prst="bentConnector3">
            <a:avLst>
              <a:gd name="adj1" fmla="val 50000"/>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F9D8B4A-334B-4CAE-BB92-59F570AA538E}"/>
              </a:ext>
            </a:extLst>
          </p:cNvPr>
          <p:cNvSpPr txBox="1"/>
          <p:nvPr/>
        </p:nvSpPr>
        <p:spPr>
          <a:xfrm>
            <a:off x="2512686" y="1531361"/>
            <a:ext cx="3023008" cy="923330"/>
          </a:xfrm>
          <a:prstGeom prst="rect">
            <a:avLst/>
          </a:prstGeom>
          <a:noFill/>
        </p:spPr>
        <p:txBody>
          <a:bodyPr wrap="square" rtlCol="0">
            <a:spAutoFit/>
          </a:bodyPr>
          <a:lstStyle/>
          <a:p>
            <a:r>
              <a:rPr lang="en-US"/>
              <a:t>2. Check Eligibility for Voucher</a:t>
            </a:r>
          </a:p>
          <a:p>
            <a:r>
              <a:rPr lang="en-US"/>
              <a:t>7. Create Service Recovery Voucher</a:t>
            </a:r>
          </a:p>
        </p:txBody>
      </p:sp>
      <p:sp>
        <p:nvSpPr>
          <p:cNvPr id="7" name="Rectangle: Rounded Corners 6">
            <a:extLst>
              <a:ext uri="{FF2B5EF4-FFF2-40B4-BE49-F238E27FC236}">
                <a16:creationId xmlns:a16="http://schemas.microsoft.com/office/drawing/2014/main" id="{2B485E4C-D7F2-4613-B73F-3DA01EB04665}"/>
              </a:ext>
            </a:extLst>
          </p:cNvPr>
          <p:cNvSpPr/>
          <p:nvPr/>
        </p:nvSpPr>
        <p:spPr>
          <a:xfrm>
            <a:off x="1040884" y="2368295"/>
            <a:ext cx="1523580" cy="8251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Delay System UI</a:t>
            </a:r>
          </a:p>
        </p:txBody>
      </p:sp>
      <p:sp>
        <p:nvSpPr>
          <p:cNvPr id="69" name="TextBox 68">
            <a:extLst>
              <a:ext uri="{FF2B5EF4-FFF2-40B4-BE49-F238E27FC236}">
                <a16:creationId xmlns:a16="http://schemas.microsoft.com/office/drawing/2014/main" id="{8D466342-C2D7-48FE-BB17-E1F959D3D2BF}"/>
              </a:ext>
            </a:extLst>
          </p:cNvPr>
          <p:cNvSpPr txBox="1"/>
          <p:nvPr/>
        </p:nvSpPr>
        <p:spPr>
          <a:xfrm>
            <a:off x="7422271" y="3002398"/>
            <a:ext cx="2048611" cy="646331"/>
          </a:xfrm>
          <a:prstGeom prst="rect">
            <a:avLst/>
          </a:prstGeom>
          <a:noFill/>
        </p:spPr>
        <p:txBody>
          <a:bodyPr wrap="square" rtlCol="0">
            <a:spAutoFit/>
          </a:bodyPr>
          <a:lstStyle/>
          <a:p>
            <a:r>
              <a:rPr lang="en-US"/>
              <a:t>4. Return passenger eligibility </a:t>
            </a:r>
          </a:p>
        </p:txBody>
      </p:sp>
      <p:cxnSp>
        <p:nvCxnSpPr>
          <p:cNvPr id="93" name="Straight Arrow Connector 92">
            <a:extLst>
              <a:ext uri="{FF2B5EF4-FFF2-40B4-BE49-F238E27FC236}">
                <a16:creationId xmlns:a16="http://schemas.microsoft.com/office/drawing/2014/main" id="{1BC6AC29-EC0E-4504-A23E-A1E95E918016}"/>
              </a:ext>
            </a:extLst>
          </p:cNvPr>
          <p:cNvCxnSpPr>
            <a:cxnSpLocks/>
          </p:cNvCxnSpPr>
          <p:nvPr/>
        </p:nvCxnSpPr>
        <p:spPr>
          <a:xfrm flipH="1">
            <a:off x="2564465" y="2930357"/>
            <a:ext cx="2899145" cy="515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113E677-E1DA-4562-9760-83159D3FF66C}"/>
              </a:ext>
            </a:extLst>
          </p:cNvPr>
          <p:cNvSpPr txBox="1"/>
          <p:nvPr/>
        </p:nvSpPr>
        <p:spPr>
          <a:xfrm>
            <a:off x="2564463" y="2963515"/>
            <a:ext cx="2798112" cy="923330"/>
          </a:xfrm>
          <a:prstGeom prst="rect">
            <a:avLst/>
          </a:prstGeom>
          <a:noFill/>
        </p:spPr>
        <p:txBody>
          <a:bodyPr wrap="square" rtlCol="0">
            <a:spAutoFit/>
          </a:bodyPr>
          <a:lstStyle/>
          <a:p>
            <a:r>
              <a:rPr lang="en-US"/>
              <a:t>5. Return voucher eligibility</a:t>
            </a:r>
          </a:p>
          <a:p>
            <a:r>
              <a:rPr lang="en-US"/>
              <a:t>8a. Issue Service Recovery Voucher</a:t>
            </a:r>
          </a:p>
        </p:txBody>
      </p:sp>
      <p:sp>
        <p:nvSpPr>
          <p:cNvPr id="97" name="TextBox 96">
            <a:extLst>
              <a:ext uri="{FF2B5EF4-FFF2-40B4-BE49-F238E27FC236}">
                <a16:creationId xmlns:a16="http://schemas.microsoft.com/office/drawing/2014/main" id="{2FC03CFB-B34D-4A19-8E6E-A1EFF7297D8D}"/>
              </a:ext>
            </a:extLst>
          </p:cNvPr>
          <p:cNvSpPr txBox="1"/>
          <p:nvPr/>
        </p:nvSpPr>
        <p:spPr>
          <a:xfrm>
            <a:off x="3709840" y="2561025"/>
            <a:ext cx="685588" cy="369332"/>
          </a:xfrm>
          <a:prstGeom prst="rect">
            <a:avLst/>
          </a:prstGeom>
          <a:noFill/>
        </p:spPr>
        <p:txBody>
          <a:bodyPr wrap="square" rtlCol="0">
            <a:spAutoFit/>
          </a:bodyPr>
          <a:lstStyle/>
          <a:p>
            <a:r>
              <a:rPr lang="en-US" b="1"/>
              <a:t>HTTP</a:t>
            </a:r>
          </a:p>
        </p:txBody>
      </p:sp>
      <p:cxnSp>
        <p:nvCxnSpPr>
          <p:cNvPr id="32" name="Straight Arrow Connector 31">
            <a:extLst>
              <a:ext uri="{FF2B5EF4-FFF2-40B4-BE49-F238E27FC236}">
                <a16:creationId xmlns:a16="http://schemas.microsoft.com/office/drawing/2014/main" id="{DF8ED991-CE58-40B5-82E8-E6DAA4DC9916}"/>
              </a:ext>
            </a:extLst>
          </p:cNvPr>
          <p:cNvCxnSpPr>
            <a:cxnSpLocks/>
          </p:cNvCxnSpPr>
          <p:nvPr/>
        </p:nvCxnSpPr>
        <p:spPr>
          <a:xfrm flipH="1">
            <a:off x="7412245" y="2931665"/>
            <a:ext cx="2105270" cy="178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F9BB999-977D-491C-843A-6AE6AF0AB45C}"/>
              </a:ext>
            </a:extLst>
          </p:cNvPr>
          <p:cNvSpPr txBox="1"/>
          <p:nvPr/>
        </p:nvSpPr>
        <p:spPr>
          <a:xfrm>
            <a:off x="7465909" y="1958882"/>
            <a:ext cx="2096903" cy="646331"/>
          </a:xfrm>
          <a:prstGeom prst="rect">
            <a:avLst/>
          </a:prstGeom>
          <a:noFill/>
        </p:spPr>
        <p:txBody>
          <a:bodyPr wrap="square" rtlCol="0">
            <a:spAutoFit/>
          </a:bodyPr>
          <a:lstStyle/>
          <a:p>
            <a:r>
              <a:rPr lang="en-US"/>
              <a:t>3. Query Passenger Eligibility</a:t>
            </a:r>
          </a:p>
        </p:txBody>
      </p:sp>
      <p:sp>
        <p:nvSpPr>
          <p:cNvPr id="20" name="Rectangle 19">
            <a:extLst>
              <a:ext uri="{FF2B5EF4-FFF2-40B4-BE49-F238E27FC236}">
                <a16:creationId xmlns:a16="http://schemas.microsoft.com/office/drawing/2014/main" id="{40C880D2-3B4D-4FE1-90A3-7FFCB894C4EE}"/>
              </a:ext>
            </a:extLst>
          </p:cNvPr>
          <p:cNvSpPr/>
          <p:nvPr/>
        </p:nvSpPr>
        <p:spPr>
          <a:xfrm>
            <a:off x="5585161" y="4743807"/>
            <a:ext cx="1728786" cy="938097"/>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Email API</a:t>
            </a:r>
          </a:p>
        </p:txBody>
      </p:sp>
      <p:cxnSp>
        <p:nvCxnSpPr>
          <p:cNvPr id="22" name="Straight Arrow Connector 21">
            <a:extLst>
              <a:ext uri="{FF2B5EF4-FFF2-40B4-BE49-F238E27FC236}">
                <a16:creationId xmlns:a16="http://schemas.microsoft.com/office/drawing/2014/main" id="{94DF3016-2A4A-414D-BB9B-2D13E5164953}"/>
              </a:ext>
            </a:extLst>
          </p:cNvPr>
          <p:cNvCxnSpPr>
            <a:cxnSpLocks/>
          </p:cNvCxnSpPr>
          <p:nvPr/>
        </p:nvCxnSpPr>
        <p:spPr>
          <a:xfrm flipH="1">
            <a:off x="6443984" y="3247597"/>
            <a:ext cx="1" cy="149621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4C38DE3-6F36-4A0D-BE1E-CC5E4987F9BB}"/>
              </a:ext>
            </a:extLst>
          </p:cNvPr>
          <p:cNvSpPr txBox="1"/>
          <p:nvPr/>
        </p:nvSpPr>
        <p:spPr>
          <a:xfrm>
            <a:off x="6443984" y="4037150"/>
            <a:ext cx="2798112" cy="646331"/>
          </a:xfrm>
          <a:prstGeom prst="rect">
            <a:avLst/>
          </a:prstGeom>
          <a:noFill/>
        </p:spPr>
        <p:txBody>
          <a:bodyPr wrap="square" rtlCol="0">
            <a:spAutoFit/>
          </a:bodyPr>
          <a:lstStyle/>
          <a:p>
            <a:r>
              <a:rPr lang="en-US"/>
              <a:t>8b. Request for email to be sent to passenger</a:t>
            </a:r>
          </a:p>
        </p:txBody>
      </p:sp>
      <p:sp>
        <p:nvSpPr>
          <p:cNvPr id="25" name="Rectangle 24">
            <a:extLst>
              <a:ext uri="{FF2B5EF4-FFF2-40B4-BE49-F238E27FC236}">
                <a16:creationId xmlns:a16="http://schemas.microsoft.com/office/drawing/2014/main" id="{B2F31903-5175-4B91-8C94-2C39D0394416}"/>
              </a:ext>
            </a:extLst>
          </p:cNvPr>
          <p:cNvSpPr/>
          <p:nvPr/>
        </p:nvSpPr>
        <p:spPr>
          <a:xfrm>
            <a:off x="131461" y="155772"/>
            <a:ext cx="8071248" cy="461665"/>
          </a:xfrm>
          <a:prstGeom prst="rect">
            <a:avLst/>
          </a:prstGeom>
        </p:spPr>
        <p:txBody>
          <a:bodyPr wrap="none">
            <a:spAutoFit/>
          </a:bodyPr>
          <a:lstStyle/>
          <a:p>
            <a:r>
              <a:rPr lang="en-SG" sz="2400" b="1">
                <a:solidFill>
                  <a:srgbClr val="E97B01"/>
                </a:solidFill>
                <a:latin typeface="+mj-lt"/>
              </a:rPr>
              <a:t>Scenario Overview Diagram </a:t>
            </a:r>
            <a:r>
              <a:rPr lang="en-SG" sz="2400">
                <a:latin typeface="+mj-lt"/>
              </a:rPr>
              <a:t>– Create service recovery vouchers</a:t>
            </a:r>
          </a:p>
        </p:txBody>
      </p:sp>
      <p:cxnSp>
        <p:nvCxnSpPr>
          <p:cNvPr id="26" name="Straight Arrow Connector 25">
            <a:extLst>
              <a:ext uri="{FF2B5EF4-FFF2-40B4-BE49-F238E27FC236}">
                <a16:creationId xmlns:a16="http://schemas.microsoft.com/office/drawing/2014/main" id="{2DE1FE23-2E40-478D-84E5-5878351E0E49}"/>
              </a:ext>
            </a:extLst>
          </p:cNvPr>
          <p:cNvCxnSpPr>
            <a:cxnSpLocks/>
          </p:cNvCxnSpPr>
          <p:nvPr/>
        </p:nvCxnSpPr>
        <p:spPr>
          <a:xfrm flipH="1">
            <a:off x="698973" y="2921334"/>
            <a:ext cx="341911"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44C042D-01DD-4093-9A62-B7ACE500B665}"/>
              </a:ext>
            </a:extLst>
          </p:cNvPr>
          <p:cNvSpPr txBox="1"/>
          <p:nvPr/>
        </p:nvSpPr>
        <p:spPr>
          <a:xfrm>
            <a:off x="198259" y="1198745"/>
            <a:ext cx="1523580" cy="523220"/>
          </a:xfrm>
          <a:prstGeom prst="rect">
            <a:avLst/>
          </a:prstGeom>
          <a:noFill/>
        </p:spPr>
        <p:txBody>
          <a:bodyPr wrap="square" rtlCol="0">
            <a:spAutoFit/>
          </a:bodyPr>
          <a:lstStyle/>
          <a:p>
            <a:r>
              <a:rPr lang="en-US" sz="1400"/>
              <a:t>1. Scan </a:t>
            </a:r>
            <a:r>
              <a:rPr lang="en-US" sz="1400" err="1"/>
              <a:t>pax</a:t>
            </a:r>
            <a:r>
              <a:rPr lang="en-US" sz="1400"/>
              <a:t> ticket</a:t>
            </a:r>
          </a:p>
          <a:p>
            <a:r>
              <a:rPr lang="en-US" sz="1400"/>
              <a:t>6. Select voucher</a:t>
            </a:r>
          </a:p>
        </p:txBody>
      </p:sp>
      <p:sp>
        <p:nvSpPr>
          <p:cNvPr id="28" name="TextBox 27">
            <a:extLst>
              <a:ext uri="{FF2B5EF4-FFF2-40B4-BE49-F238E27FC236}">
                <a16:creationId xmlns:a16="http://schemas.microsoft.com/office/drawing/2014/main" id="{73FA5142-0F20-4F18-A410-3D9B9C73E441}"/>
              </a:ext>
            </a:extLst>
          </p:cNvPr>
          <p:cNvSpPr txBox="1"/>
          <p:nvPr/>
        </p:nvSpPr>
        <p:spPr>
          <a:xfrm>
            <a:off x="257226" y="3732956"/>
            <a:ext cx="2798112" cy="307777"/>
          </a:xfrm>
          <a:prstGeom prst="rect">
            <a:avLst/>
          </a:prstGeom>
          <a:noFill/>
        </p:spPr>
        <p:txBody>
          <a:bodyPr wrap="square" rtlCol="0">
            <a:spAutoFit/>
          </a:bodyPr>
          <a:lstStyle/>
          <a:p>
            <a:r>
              <a:rPr lang="en-US" sz="1400"/>
              <a:t>8. Display voucher</a:t>
            </a:r>
          </a:p>
        </p:txBody>
      </p:sp>
      <p:cxnSp>
        <p:nvCxnSpPr>
          <p:cNvPr id="12" name="Straight Connector 11">
            <a:extLst>
              <a:ext uri="{FF2B5EF4-FFF2-40B4-BE49-F238E27FC236}">
                <a16:creationId xmlns:a16="http://schemas.microsoft.com/office/drawing/2014/main" id="{8C12FA33-0257-4E91-ACCB-C6DAAD194D46}"/>
              </a:ext>
            </a:extLst>
          </p:cNvPr>
          <p:cNvCxnSpPr/>
          <p:nvPr/>
        </p:nvCxnSpPr>
        <p:spPr>
          <a:xfrm>
            <a:off x="801373" y="1708180"/>
            <a:ext cx="68555" cy="1042915"/>
          </a:xfrm>
          <a:prstGeom prst="line">
            <a:avLst/>
          </a:prstGeom>
          <a:ln>
            <a:solidFill>
              <a:srgbClr val="00214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79DA8D-AF9F-4EB7-95A9-36A8FCD835B7}"/>
              </a:ext>
            </a:extLst>
          </p:cNvPr>
          <p:cNvCxnSpPr>
            <a:cxnSpLocks/>
          </p:cNvCxnSpPr>
          <p:nvPr/>
        </p:nvCxnSpPr>
        <p:spPr>
          <a:xfrm>
            <a:off x="883667" y="2941737"/>
            <a:ext cx="78609" cy="791219"/>
          </a:xfrm>
          <a:prstGeom prst="line">
            <a:avLst/>
          </a:prstGeom>
          <a:ln>
            <a:solidFill>
              <a:srgbClr val="00214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8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7B0AF8-D975-4FD1-AE8D-A34CE3FC1D48}"/>
              </a:ext>
            </a:extLst>
          </p:cNvPr>
          <p:cNvSpPr>
            <a:spLocks noGrp="1"/>
          </p:cNvSpPr>
          <p:nvPr>
            <p:ph type="title"/>
          </p:nvPr>
        </p:nvSpPr>
        <p:spPr>
          <a:xfrm>
            <a:off x="334962" y="543408"/>
            <a:ext cx="11522076" cy="997196"/>
          </a:xfrm>
        </p:spPr>
        <p:txBody>
          <a:bodyPr/>
          <a:lstStyle/>
          <a:p>
            <a:r>
              <a:rPr lang="en-SG"/>
              <a:t>Scenario Overview – Manager issues flight delay message or flight delay plan</a:t>
            </a:r>
          </a:p>
        </p:txBody>
      </p:sp>
      <p:sp>
        <p:nvSpPr>
          <p:cNvPr id="3" name="Content Placeholder 2">
            <a:extLst>
              <a:ext uri="{FF2B5EF4-FFF2-40B4-BE49-F238E27FC236}">
                <a16:creationId xmlns:a16="http://schemas.microsoft.com/office/drawing/2014/main" id="{03C41AA2-9DB9-43B3-8DD4-B83AB0A969A0}"/>
              </a:ext>
            </a:extLst>
          </p:cNvPr>
          <p:cNvSpPr txBox="1">
            <a:spLocks/>
          </p:cNvSpPr>
          <p:nvPr/>
        </p:nvSpPr>
        <p:spPr>
          <a:xfrm>
            <a:off x="334962" y="1540604"/>
            <a:ext cx="1152207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Trigger</a:t>
            </a:r>
            <a:r>
              <a:rPr lang="en-US"/>
              <a:t>: Manager wants to update flight delay message (for passengers) or plan (for staff)</a:t>
            </a:r>
          </a:p>
          <a:p>
            <a:pPr marL="514350" indent="-514350">
              <a:buAutoNum type="arabicPeriod"/>
            </a:pPr>
            <a:r>
              <a:rPr lang="en-US"/>
              <a:t>Manager issues flight delay message or staff using UI</a:t>
            </a:r>
          </a:p>
          <a:p>
            <a:pPr marL="514350" indent="-514350">
              <a:buAutoNum type="arabicPeriod"/>
            </a:pPr>
            <a:r>
              <a:rPr lang="en-US"/>
              <a:t>Customer service agents UI will request and display updated information</a:t>
            </a:r>
          </a:p>
          <a:p>
            <a:pPr marL="514350" indent="-514350">
              <a:buAutoNum type="arabicPeriod"/>
            </a:pPr>
            <a:r>
              <a:rPr lang="en-US"/>
              <a:t>Flight delay information UI will request and display updated information</a:t>
            </a:r>
          </a:p>
          <a:p>
            <a:pPr marL="514350" indent="-514350">
              <a:buAutoNum type="arabicPeriod"/>
            </a:pPr>
            <a:r>
              <a:rPr lang="en-US"/>
              <a:t>Flight Status Microservice will send updated delay plan to Service Recovery and Flight microservice</a:t>
            </a:r>
          </a:p>
        </p:txBody>
      </p:sp>
    </p:spTree>
    <p:extLst>
      <p:ext uri="{BB962C8B-B14F-4D97-AF65-F5344CB8AC3E}">
        <p14:creationId xmlns:p14="http://schemas.microsoft.com/office/powerpoint/2010/main" val="2071484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18</a:t>
            </a:fld>
            <a:endParaRPr lang="en-US"/>
          </a:p>
        </p:txBody>
      </p:sp>
      <p:pic>
        <p:nvPicPr>
          <p:cNvPr id="2" name="Picture 1">
            <a:extLst>
              <a:ext uri="{FF2B5EF4-FFF2-40B4-BE49-F238E27FC236}">
                <a16:creationId xmlns:a16="http://schemas.microsoft.com/office/drawing/2014/main" id="{8D64ECAA-3EB6-4AED-8466-1B9A03020D1E}"/>
              </a:ext>
            </a:extLst>
          </p:cNvPr>
          <p:cNvPicPr>
            <a:picLocks noChangeAspect="1"/>
          </p:cNvPicPr>
          <p:nvPr/>
        </p:nvPicPr>
        <p:blipFill rotWithShape="1">
          <a:blip r:embed="rId2"/>
          <a:srcRect l="9073" t="37672" r="85535" b="47723"/>
          <a:stretch/>
        </p:blipFill>
        <p:spPr>
          <a:xfrm>
            <a:off x="479635" y="2368295"/>
            <a:ext cx="452487" cy="801278"/>
          </a:xfrm>
          <a:prstGeom prst="rect">
            <a:avLst/>
          </a:prstGeom>
        </p:spPr>
      </p:pic>
      <p:sp>
        <p:nvSpPr>
          <p:cNvPr id="6" name="TextBox 5">
            <a:extLst>
              <a:ext uri="{FF2B5EF4-FFF2-40B4-BE49-F238E27FC236}">
                <a16:creationId xmlns:a16="http://schemas.microsoft.com/office/drawing/2014/main" id="{133DDCC9-3F14-4B59-BF6B-10ABA76C6E7E}"/>
              </a:ext>
            </a:extLst>
          </p:cNvPr>
          <p:cNvSpPr txBox="1"/>
          <p:nvPr/>
        </p:nvSpPr>
        <p:spPr>
          <a:xfrm>
            <a:off x="183504" y="3042063"/>
            <a:ext cx="1044747" cy="369332"/>
          </a:xfrm>
          <a:prstGeom prst="rect">
            <a:avLst/>
          </a:prstGeom>
          <a:noFill/>
        </p:spPr>
        <p:txBody>
          <a:bodyPr wrap="square" rtlCol="0">
            <a:spAutoFit/>
          </a:bodyPr>
          <a:lstStyle/>
          <a:p>
            <a:pPr algn="ctr"/>
            <a:r>
              <a:rPr lang="en-SG"/>
              <a:t>Manager</a:t>
            </a:r>
          </a:p>
        </p:txBody>
      </p:sp>
      <p:cxnSp>
        <p:nvCxnSpPr>
          <p:cNvPr id="8" name="Straight Arrow Connector 7">
            <a:extLst>
              <a:ext uri="{FF2B5EF4-FFF2-40B4-BE49-F238E27FC236}">
                <a16:creationId xmlns:a16="http://schemas.microsoft.com/office/drawing/2014/main" id="{2CFEA359-B0A6-4E9C-A439-4408CE0BD6B8}"/>
              </a:ext>
            </a:extLst>
          </p:cNvPr>
          <p:cNvCxnSpPr>
            <a:cxnSpLocks/>
            <a:stCxn id="2" idx="3"/>
          </p:cNvCxnSpPr>
          <p:nvPr/>
        </p:nvCxnSpPr>
        <p:spPr>
          <a:xfrm>
            <a:off x="932122" y="2768934"/>
            <a:ext cx="1757812"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6570F8F-8CD9-4FCB-825D-0A32CCE714AF}"/>
              </a:ext>
            </a:extLst>
          </p:cNvPr>
          <p:cNvSpPr/>
          <p:nvPr/>
        </p:nvSpPr>
        <p:spPr>
          <a:xfrm>
            <a:off x="7216863" y="2211902"/>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Flight Status</a:t>
            </a:r>
          </a:p>
        </p:txBody>
      </p:sp>
      <p:cxnSp>
        <p:nvCxnSpPr>
          <p:cNvPr id="23" name="Straight Arrow Connector 22">
            <a:extLst>
              <a:ext uri="{FF2B5EF4-FFF2-40B4-BE49-F238E27FC236}">
                <a16:creationId xmlns:a16="http://schemas.microsoft.com/office/drawing/2014/main" id="{DC3B15D9-A1C2-4A79-9ACD-592F2AF0DC76}"/>
              </a:ext>
            </a:extLst>
          </p:cNvPr>
          <p:cNvCxnSpPr>
            <a:cxnSpLocks/>
          </p:cNvCxnSpPr>
          <p:nvPr/>
        </p:nvCxnSpPr>
        <p:spPr>
          <a:xfrm flipV="1">
            <a:off x="4304489" y="2592325"/>
            <a:ext cx="2835663" cy="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F9D8B4A-334B-4CAE-BB92-59F570AA538E}"/>
              </a:ext>
            </a:extLst>
          </p:cNvPr>
          <p:cNvSpPr txBox="1"/>
          <p:nvPr/>
        </p:nvSpPr>
        <p:spPr>
          <a:xfrm>
            <a:off x="4381200" y="1886692"/>
            <a:ext cx="3023008" cy="646331"/>
          </a:xfrm>
          <a:prstGeom prst="rect">
            <a:avLst/>
          </a:prstGeom>
          <a:noFill/>
        </p:spPr>
        <p:txBody>
          <a:bodyPr wrap="square" rtlCol="0">
            <a:spAutoFit/>
          </a:bodyPr>
          <a:lstStyle/>
          <a:p>
            <a:r>
              <a:rPr lang="en-US"/>
              <a:t>2. Create new flight message or flight plan</a:t>
            </a:r>
          </a:p>
        </p:txBody>
      </p:sp>
      <p:sp>
        <p:nvSpPr>
          <p:cNvPr id="7" name="Rectangle: Rounded Corners 6">
            <a:extLst>
              <a:ext uri="{FF2B5EF4-FFF2-40B4-BE49-F238E27FC236}">
                <a16:creationId xmlns:a16="http://schemas.microsoft.com/office/drawing/2014/main" id="{2B485E4C-D7F2-4613-B73F-3DA01EB04665}"/>
              </a:ext>
            </a:extLst>
          </p:cNvPr>
          <p:cNvSpPr/>
          <p:nvPr/>
        </p:nvSpPr>
        <p:spPr>
          <a:xfrm>
            <a:off x="2780909" y="2368295"/>
            <a:ext cx="1523580" cy="8251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Delay System UI</a:t>
            </a:r>
          </a:p>
        </p:txBody>
      </p:sp>
      <p:cxnSp>
        <p:nvCxnSpPr>
          <p:cNvPr id="93" name="Straight Arrow Connector 92">
            <a:extLst>
              <a:ext uri="{FF2B5EF4-FFF2-40B4-BE49-F238E27FC236}">
                <a16:creationId xmlns:a16="http://schemas.microsoft.com/office/drawing/2014/main" id="{1BC6AC29-EC0E-4504-A23E-A1E95E918016}"/>
              </a:ext>
            </a:extLst>
          </p:cNvPr>
          <p:cNvCxnSpPr>
            <a:cxnSpLocks/>
          </p:cNvCxnSpPr>
          <p:nvPr/>
        </p:nvCxnSpPr>
        <p:spPr>
          <a:xfrm flipH="1">
            <a:off x="4304490" y="2930357"/>
            <a:ext cx="2899145" cy="515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113E677-E1DA-4562-9760-83159D3FF66C}"/>
              </a:ext>
            </a:extLst>
          </p:cNvPr>
          <p:cNvSpPr txBox="1"/>
          <p:nvPr/>
        </p:nvSpPr>
        <p:spPr>
          <a:xfrm>
            <a:off x="4304488" y="2963515"/>
            <a:ext cx="2798112" cy="923330"/>
          </a:xfrm>
          <a:prstGeom prst="rect">
            <a:avLst/>
          </a:prstGeom>
          <a:noFill/>
        </p:spPr>
        <p:txBody>
          <a:bodyPr wrap="square" rtlCol="0">
            <a:spAutoFit/>
          </a:bodyPr>
          <a:lstStyle/>
          <a:p>
            <a:r>
              <a:rPr lang="en-US"/>
              <a:t>3. Send updated flight message or flight plan to all staffs UI</a:t>
            </a:r>
          </a:p>
        </p:txBody>
      </p:sp>
      <p:sp>
        <p:nvSpPr>
          <p:cNvPr id="97" name="TextBox 96">
            <a:extLst>
              <a:ext uri="{FF2B5EF4-FFF2-40B4-BE49-F238E27FC236}">
                <a16:creationId xmlns:a16="http://schemas.microsoft.com/office/drawing/2014/main" id="{2FC03CFB-B34D-4A19-8E6E-A1EFF7297D8D}"/>
              </a:ext>
            </a:extLst>
          </p:cNvPr>
          <p:cNvSpPr txBox="1"/>
          <p:nvPr/>
        </p:nvSpPr>
        <p:spPr>
          <a:xfrm>
            <a:off x="5449865" y="2561025"/>
            <a:ext cx="685588" cy="369332"/>
          </a:xfrm>
          <a:prstGeom prst="rect">
            <a:avLst/>
          </a:prstGeom>
          <a:noFill/>
        </p:spPr>
        <p:txBody>
          <a:bodyPr wrap="square" rtlCol="0">
            <a:spAutoFit/>
          </a:bodyPr>
          <a:lstStyle/>
          <a:p>
            <a:r>
              <a:rPr lang="en-US" b="1"/>
              <a:t>HTTP</a:t>
            </a:r>
          </a:p>
        </p:txBody>
      </p:sp>
      <p:sp>
        <p:nvSpPr>
          <p:cNvPr id="20" name="Rectangle 19">
            <a:extLst>
              <a:ext uri="{FF2B5EF4-FFF2-40B4-BE49-F238E27FC236}">
                <a16:creationId xmlns:a16="http://schemas.microsoft.com/office/drawing/2014/main" id="{40C880D2-3B4D-4FE1-90A3-7FFCB894C4EE}"/>
              </a:ext>
            </a:extLst>
          </p:cNvPr>
          <p:cNvSpPr/>
          <p:nvPr/>
        </p:nvSpPr>
        <p:spPr>
          <a:xfrm>
            <a:off x="10279710" y="2260700"/>
            <a:ext cx="1728786" cy="938097"/>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Email API</a:t>
            </a:r>
          </a:p>
        </p:txBody>
      </p:sp>
      <p:cxnSp>
        <p:nvCxnSpPr>
          <p:cNvPr id="22" name="Straight Arrow Connector 21">
            <a:extLst>
              <a:ext uri="{FF2B5EF4-FFF2-40B4-BE49-F238E27FC236}">
                <a16:creationId xmlns:a16="http://schemas.microsoft.com/office/drawing/2014/main" id="{94DF3016-2A4A-414D-BB9B-2D13E5164953}"/>
              </a:ext>
            </a:extLst>
          </p:cNvPr>
          <p:cNvCxnSpPr>
            <a:cxnSpLocks/>
            <a:stCxn id="21" idx="3"/>
            <a:endCxn id="20" idx="1"/>
          </p:cNvCxnSpPr>
          <p:nvPr/>
        </p:nvCxnSpPr>
        <p:spPr>
          <a:xfrm flipV="1">
            <a:off x="9162296" y="2729749"/>
            <a:ext cx="1117414" cy="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4C38DE3-6F36-4A0D-BE1E-CC5E4987F9BB}"/>
              </a:ext>
            </a:extLst>
          </p:cNvPr>
          <p:cNvSpPr txBox="1"/>
          <p:nvPr/>
        </p:nvSpPr>
        <p:spPr>
          <a:xfrm>
            <a:off x="10171522" y="1073428"/>
            <a:ext cx="2020478" cy="1200329"/>
          </a:xfrm>
          <a:prstGeom prst="rect">
            <a:avLst/>
          </a:prstGeom>
          <a:noFill/>
        </p:spPr>
        <p:txBody>
          <a:bodyPr wrap="square" rtlCol="0">
            <a:spAutoFit/>
          </a:bodyPr>
          <a:lstStyle/>
          <a:p>
            <a:r>
              <a:rPr lang="en-US"/>
              <a:t>4. Flight disruption update will be sent if necessary (customers only)</a:t>
            </a:r>
          </a:p>
        </p:txBody>
      </p:sp>
      <p:sp>
        <p:nvSpPr>
          <p:cNvPr id="18" name="Rectangle 17">
            <a:extLst>
              <a:ext uri="{FF2B5EF4-FFF2-40B4-BE49-F238E27FC236}">
                <a16:creationId xmlns:a16="http://schemas.microsoft.com/office/drawing/2014/main" id="{2E380B14-1B5D-444A-9768-DAE21262D65C}"/>
              </a:ext>
            </a:extLst>
          </p:cNvPr>
          <p:cNvSpPr/>
          <p:nvPr/>
        </p:nvSpPr>
        <p:spPr>
          <a:xfrm>
            <a:off x="131461" y="155772"/>
            <a:ext cx="11953144" cy="461665"/>
          </a:xfrm>
          <a:prstGeom prst="rect">
            <a:avLst/>
          </a:prstGeom>
        </p:spPr>
        <p:txBody>
          <a:bodyPr wrap="none">
            <a:spAutoFit/>
          </a:bodyPr>
          <a:lstStyle/>
          <a:p>
            <a:pPr fontAlgn="base">
              <a:spcBef>
                <a:spcPts val="560"/>
              </a:spcBef>
            </a:pPr>
            <a:r>
              <a:rPr lang="en-SG" sz="2400" b="1">
                <a:solidFill>
                  <a:srgbClr val="E97B01"/>
                </a:solidFill>
                <a:latin typeface="+mj-lt"/>
              </a:rPr>
              <a:t>Scenario Overview Diagram </a:t>
            </a:r>
            <a:r>
              <a:rPr lang="en-SG" sz="2400">
                <a:latin typeface="+mj-lt"/>
              </a:rPr>
              <a:t>– </a:t>
            </a:r>
            <a:r>
              <a:rPr lang="en-US" sz="2400">
                <a:latin typeface="Tahoma" panose="020B0604030504040204" pitchFamily="34" charset="0"/>
                <a:ea typeface="Tahoma" panose="020B0604030504040204" pitchFamily="34" charset="0"/>
                <a:cs typeface="Tahoma" panose="020B0604030504040204" pitchFamily="34" charset="0"/>
              </a:rPr>
              <a:t>Manager issues flight delay message or flight delay plan</a:t>
            </a:r>
          </a:p>
        </p:txBody>
      </p:sp>
      <p:cxnSp>
        <p:nvCxnSpPr>
          <p:cNvPr id="19" name="Straight Arrow Connector 18">
            <a:extLst>
              <a:ext uri="{FF2B5EF4-FFF2-40B4-BE49-F238E27FC236}">
                <a16:creationId xmlns:a16="http://schemas.microsoft.com/office/drawing/2014/main" id="{48A74C5A-1F31-4EC5-9BF7-F8BDD80C12CC}"/>
              </a:ext>
            </a:extLst>
          </p:cNvPr>
          <p:cNvCxnSpPr>
            <a:cxnSpLocks/>
          </p:cNvCxnSpPr>
          <p:nvPr/>
        </p:nvCxnSpPr>
        <p:spPr>
          <a:xfrm flipH="1">
            <a:off x="932122" y="2930357"/>
            <a:ext cx="1757812"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BAC4616-7814-48CF-A597-9EB3A7D9D679}"/>
              </a:ext>
            </a:extLst>
          </p:cNvPr>
          <p:cNvSpPr txBox="1"/>
          <p:nvPr/>
        </p:nvSpPr>
        <p:spPr>
          <a:xfrm>
            <a:off x="1149684" y="1907653"/>
            <a:ext cx="1880020" cy="830997"/>
          </a:xfrm>
          <a:prstGeom prst="rect">
            <a:avLst/>
          </a:prstGeom>
          <a:noFill/>
        </p:spPr>
        <p:txBody>
          <a:bodyPr wrap="square" rtlCol="0">
            <a:spAutoFit/>
          </a:bodyPr>
          <a:lstStyle/>
          <a:p>
            <a:r>
              <a:rPr lang="en-US" sz="1600"/>
              <a:t>1. Input flight message or flight plan</a:t>
            </a:r>
          </a:p>
        </p:txBody>
      </p:sp>
      <p:sp>
        <p:nvSpPr>
          <p:cNvPr id="26" name="TextBox 25">
            <a:extLst>
              <a:ext uri="{FF2B5EF4-FFF2-40B4-BE49-F238E27FC236}">
                <a16:creationId xmlns:a16="http://schemas.microsoft.com/office/drawing/2014/main" id="{36575354-06B8-4777-A82F-A4DEFA435C0D}"/>
              </a:ext>
            </a:extLst>
          </p:cNvPr>
          <p:cNvSpPr txBox="1"/>
          <p:nvPr/>
        </p:nvSpPr>
        <p:spPr>
          <a:xfrm>
            <a:off x="1212004" y="2931869"/>
            <a:ext cx="1880020" cy="584775"/>
          </a:xfrm>
          <a:prstGeom prst="rect">
            <a:avLst/>
          </a:prstGeom>
          <a:noFill/>
        </p:spPr>
        <p:txBody>
          <a:bodyPr wrap="square" rtlCol="0">
            <a:spAutoFit/>
          </a:bodyPr>
          <a:lstStyle/>
          <a:p>
            <a:r>
              <a:rPr lang="en-US" sz="1600"/>
              <a:t>5a. Display flight message/flight plan</a:t>
            </a:r>
          </a:p>
        </p:txBody>
      </p:sp>
      <p:pic>
        <p:nvPicPr>
          <p:cNvPr id="27" name="Picture 26">
            <a:extLst>
              <a:ext uri="{FF2B5EF4-FFF2-40B4-BE49-F238E27FC236}">
                <a16:creationId xmlns:a16="http://schemas.microsoft.com/office/drawing/2014/main" id="{55932E9C-D947-49E9-AAAE-7E39C5F4A3DE}"/>
              </a:ext>
            </a:extLst>
          </p:cNvPr>
          <p:cNvPicPr>
            <a:picLocks noChangeAspect="1"/>
          </p:cNvPicPr>
          <p:nvPr/>
        </p:nvPicPr>
        <p:blipFill rotWithShape="1">
          <a:blip r:embed="rId2"/>
          <a:srcRect l="9073" t="37672" r="85535" b="47723"/>
          <a:stretch/>
        </p:blipFill>
        <p:spPr>
          <a:xfrm>
            <a:off x="752514" y="4476740"/>
            <a:ext cx="452487" cy="801278"/>
          </a:xfrm>
          <a:prstGeom prst="rect">
            <a:avLst/>
          </a:prstGeom>
        </p:spPr>
      </p:pic>
      <p:sp>
        <p:nvSpPr>
          <p:cNvPr id="28" name="TextBox 27">
            <a:extLst>
              <a:ext uri="{FF2B5EF4-FFF2-40B4-BE49-F238E27FC236}">
                <a16:creationId xmlns:a16="http://schemas.microsoft.com/office/drawing/2014/main" id="{3FF0D565-EEF2-4680-A592-172AB9658E65}"/>
              </a:ext>
            </a:extLst>
          </p:cNvPr>
          <p:cNvSpPr txBox="1"/>
          <p:nvPr/>
        </p:nvSpPr>
        <p:spPr>
          <a:xfrm>
            <a:off x="456383" y="5229486"/>
            <a:ext cx="1044747" cy="369332"/>
          </a:xfrm>
          <a:prstGeom prst="rect">
            <a:avLst/>
          </a:prstGeom>
          <a:noFill/>
        </p:spPr>
        <p:txBody>
          <a:bodyPr wrap="square" rtlCol="0">
            <a:spAutoFit/>
          </a:bodyPr>
          <a:lstStyle/>
          <a:p>
            <a:pPr algn="ctr"/>
            <a:r>
              <a:rPr lang="en-SG"/>
              <a:t>Staff</a:t>
            </a:r>
          </a:p>
        </p:txBody>
      </p:sp>
      <p:sp>
        <p:nvSpPr>
          <p:cNvPr id="30" name="TextBox 29">
            <a:extLst>
              <a:ext uri="{FF2B5EF4-FFF2-40B4-BE49-F238E27FC236}">
                <a16:creationId xmlns:a16="http://schemas.microsoft.com/office/drawing/2014/main" id="{C9D6E372-A1BF-43B0-B33E-F11DCE3CB496}"/>
              </a:ext>
            </a:extLst>
          </p:cNvPr>
          <p:cNvSpPr txBox="1"/>
          <p:nvPr/>
        </p:nvSpPr>
        <p:spPr>
          <a:xfrm>
            <a:off x="1749924" y="4299660"/>
            <a:ext cx="1880020" cy="584775"/>
          </a:xfrm>
          <a:prstGeom prst="rect">
            <a:avLst/>
          </a:prstGeom>
          <a:noFill/>
        </p:spPr>
        <p:txBody>
          <a:bodyPr wrap="square" rtlCol="0">
            <a:spAutoFit/>
          </a:bodyPr>
          <a:lstStyle/>
          <a:p>
            <a:r>
              <a:rPr lang="en-US" sz="1600"/>
              <a:t>5b. Display flight message/flight plan</a:t>
            </a:r>
          </a:p>
        </p:txBody>
      </p:sp>
      <p:cxnSp>
        <p:nvCxnSpPr>
          <p:cNvPr id="16" name="Connector: Elbow 15">
            <a:extLst>
              <a:ext uri="{FF2B5EF4-FFF2-40B4-BE49-F238E27FC236}">
                <a16:creationId xmlns:a16="http://schemas.microsoft.com/office/drawing/2014/main" id="{B4EBAD11-8A2F-4DF6-91A1-2E2CA2AD87E3}"/>
              </a:ext>
            </a:extLst>
          </p:cNvPr>
          <p:cNvCxnSpPr>
            <a:stCxn id="7" idx="2"/>
            <a:endCxn id="27" idx="3"/>
          </p:cNvCxnSpPr>
          <p:nvPr/>
        </p:nvCxnSpPr>
        <p:spPr>
          <a:xfrm rot="5400000">
            <a:off x="1531877" y="2866556"/>
            <a:ext cx="1683947" cy="2337698"/>
          </a:xfrm>
          <a:prstGeom prst="bentConnector2">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F032615E-92C5-4DDC-B082-7CCF68502783}"/>
              </a:ext>
            </a:extLst>
          </p:cNvPr>
          <p:cNvSpPr/>
          <p:nvPr/>
        </p:nvSpPr>
        <p:spPr>
          <a:xfrm rot="5400000">
            <a:off x="8003628" y="3247760"/>
            <a:ext cx="371900" cy="2103803"/>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t>AMQP</a:t>
            </a:r>
          </a:p>
        </p:txBody>
      </p:sp>
      <p:cxnSp>
        <p:nvCxnSpPr>
          <p:cNvPr id="31" name="Straight Arrow Connector 30">
            <a:extLst>
              <a:ext uri="{FF2B5EF4-FFF2-40B4-BE49-F238E27FC236}">
                <a16:creationId xmlns:a16="http://schemas.microsoft.com/office/drawing/2014/main" id="{EFECC6C8-28A3-4A19-BE98-F58A2152FC92}"/>
              </a:ext>
            </a:extLst>
          </p:cNvPr>
          <p:cNvCxnSpPr>
            <a:cxnSpLocks/>
            <a:stCxn id="21" idx="2"/>
            <a:endCxn id="29" idx="1"/>
          </p:cNvCxnSpPr>
          <p:nvPr/>
        </p:nvCxnSpPr>
        <p:spPr>
          <a:xfrm flipH="1">
            <a:off x="8189578" y="3247597"/>
            <a:ext cx="2" cy="86611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6A9183F-3D2F-41C6-A57D-4F33772BFCFB}"/>
              </a:ext>
            </a:extLst>
          </p:cNvPr>
          <p:cNvCxnSpPr>
            <a:cxnSpLocks/>
            <a:stCxn id="29" idx="2"/>
            <a:endCxn id="39" idx="0"/>
          </p:cNvCxnSpPr>
          <p:nvPr/>
        </p:nvCxnSpPr>
        <p:spPr>
          <a:xfrm rot="10800000" flipV="1">
            <a:off x="6276975" y="4299662"/>
            <a:ext cx="860703" cy="981944"/>
          </a:xfrm>
          <a:prstGeom prst="bentConnector2">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2C34038-6D28-4EEE-87CF-7E8D970B3D0B}"/>
              </a:ext>
            </a:extLst>
          </p:cNvPr>
          <p:cNvSpPr/>
          <p:nvPr/>
        </p:nvSpPr>
        <p:spPr>
          <a:xfrm>
            <a:off x="5304257" y="5281606"/>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Flight</a:t>
            </a:r>
          </a:p>
        </p:txBody>
      </p:sp>
      <p:sp>
        <p:nvSpPr>
          <p:cNvPr id="41" name="Rectangle 40">
            <a:extLst>
              <a:ext uri="{FF2B5EF4-FFF2-40B4-BE49-F238E27FC236}">
                <a16:creationId xmlns:a16="http://schemas.microsoft.com/office/drawing/2014/main" id="{CF9D178F-A7F1-4D02-A623-3A3C25F91D4F}"/>
              </a:ext>
            </a:extLst>
          </p:cNvPr>
          <p:cNvSpPr/>
          <p:nvPr/>
        </p:nvSpPr>
        <p:spPr>
          <a:xfrm>
            <a:off x="9423495" y="5266724"/>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Service Recovery</a:t>
            </a:r>
          </a:p>
        </p:txBody>
      </p:sp>
      <p:cxnSp>
        <p:nvCxnSpPr>
          <p:cNvPr id="42" name="Connector: Elbow 41">
            <a:extLst>
              <a:ext uri="{FF2B5EF4-FFF2-40B4-BE49-F238E27FC236}">
                <a16:creationId xmlns:a16="http://schemas.microsoft.com/office/drawing/2014/main" id="{7D166984-9103-4564-84B7-1E7319461940}"/>
              </a:ext>
            </a:extLst>
          </p:cNvPr>
          <p:cNvCxnSpPr>
            <a:cxnSpLocks/>
            <a:stCxn id="29" idx="0"/>
            <a:endCxn id="41" idx="0"/>
          </p:cNvCxnSpPr>
          <p:nvPr/>
        </p:nvCxnSpPr>
        <p:spPr>
          <a:xfrm>
            <a:off x="9241480" y="4299662"/>
            <a:ext cx="1154732" cy="967062"/>
          </a:xfrm>
          <a:prstGeom prst="bentConnector2">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684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B095-E026-44FE-B892-2A6345C7DCDC}"/>
              </a:ext>
            </a:extLst>
          </p:cNvPr>
          <p:cNvSpPr>
            <a:spLocks noGrp="1"/>
          </p:cNvSpPr>
          <p:nvPr>
            <p:ph type="title"/>
          </p:nvPr>
        </p:nvSpPr>
        <p:spPr/>
        <p:txBody>
          <a:bodyPr/>
          <a:lstStyle/>
          <a:p>
            <a:r>
              <a:rPr lang="en-US"/>
              <a:t>Flight Status Board</a:t>
            </a:r>
          </a:p>
        </p:txBody>
      </p:sp>
      <p:sp>
        <p:nvSpPr>
          <p:cNvPr id="4" name="Footer Placeholder 3">
            <a:extLst>
              <a:ext uri="{FF2B5EF4-FFF2-40B4-BE49-F238E27FC236}">
                <a16:creationId xmlns:a16="http://schemas.microsoft.com/office/drawing/2014/main" id="{0DAC5860-CE2D-494C-BBD7-6CDA5E109C5F}"/>
              </a:ext>
            </a:extLst>
          </p:cNvPr>
          <p:cNvSpPr>
            <a:spLocks noGrp="1"/>
          </p:cNvSpPr>
          <p:nvPr>
            <p:ph type="ftr" sz="quarter" idx="11"/>
          </p:nvPr>
        </p:nvSpPr>
        <p:spPr/>
        <p:txBody>
          <a:bodyPr/>
          <a:lstStyle/>
          <a:p>
            <a:r>
              <a:rPr lang="en-US"/>
              <a:t>Your footer goes in here</a:t>
            </a:r>
          </a:p>
        </p:txBody>
      </p:sp>
      <p:sp>
        <p:nvSpPr>
          <p:cNvPr id="5" name="Slide Number Placeholder 4">
            <a:extLst>
              <a:ext uri="{FF2B5EF4-FFF2-40B4-BE49-F238E27FC236}">
                <a16:creationId xmlns:a16="http://schemas.microsoft.com/office/drawing/2014/main" id="{24010EF8-1784-4796-AD34-53764E6343DF}"/>
              </a:ext>
            </a:extLst>
          </p:cNvPr>
          <p:cNvSpPr>
            <a:spLocks noGrp="1"/>
          </p:cNvSpPr>
          <p:nvPr>
            <p:ph type="sldNum" sz="quarter" idx="12"/>
          </p:nvPr>
        </p:nvSpPr>
        <p:spPr/>
        <p:txBody>
          <a:bodyPr/>
          <a:lstStyle/>
          <a:p>
            <a:fld id="{14ED2C52-F4A6-44CA-8A9F-48318319496E}" type="slidenum">
              <a:rPr lang="en-US" smtClean="0"/>
              <a:t>19</a:t>
            </a:fld>
            <a:endParaRPr lang="en-US"/>
          </a:p>
        </p:txBody>
      </p:sp>
      <p:pic>
        <p:nvPicPr>
          <p:cNvPr id="1026" name="Picture 2" descr="Image result for singapore airlines flight delay board">
            <a:extLst>
              <a:ext uri="{FF2B5EF4-FFF2-40B4-BE49-F238E27FC236}">
                <a16:creationId xmlns:a16="http://schemas.microsoft.com/office/drawing/2014/main" id="{A44B0A67-2452-4388-9A49-D846A605D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1138136"/>
            <a:ext cx="3738308" cy="49844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4D86D85-54F4-492F-8676-48BE1D7A2BCA}"/>
              </a:ext>
            </a:extLst>
          </p:cNvPr>
          <p:cNvPicPr>
            <a:picLocks noChangeAspect="1"/>
          </p:cNvPicPr>
          <p:nvPr/>
        </p:nvPicPr>
        <p:blipFill rotWithShape="1">
          <a:blip r:embed="rId3"/>
          <a:srcRect l="9073" t="37672" r="85535" b="47723"/>
          <a:stretch/>
        </p:blipFill>
        <p:spPr>
          <a:xfrm>
            <a:off x="4745893" y="2950540"/>
            <a:ext cx="452487" cy="801278"/>
          </a:xfrm>
          <a:prstGeom prst="rect">
            <a:avLst/>
          </a:prstGeom>
        </p:spPr>
      </p:pic>
      <p:sp>
        <p:nvSpPr>
          <p:cNvPr id="8" name="TextBox 7">
            <a:extLst>
              <a:ext uri="{FF2B5EF4-FFF2-40B4-BE49-F238E27FC236}">
                <a16:creationId xmlns:a16="http://schemas.microsoft.com/office/drawing/2014/main" id="{C89AEBAB-BB62-4D6E-9214-1EEC02C2E7F1}"/>
              </a:ext>
            </a:extLst>
          </p:cNvPr>
          <p:cNvSpPr txBox="1"/>
          <p:nvPr/>
        </p:nvSpPr>
        <p:spPr>
          <a:xfrm>
            <a:off x="4395206" y="3719363"/>
            <a:ext cx="1146245" cy="369332"/>
          </a:xfrm>
          <a:prstGeom prst="rect">
            <a:avLst/>
          </a:prstGeom>
          <a:noFill/>
        </p:spPr>
        <p:txBody>
          <a:bodyPr wrap="square" rtlCol="0">
            <a:spAutoFit/>
          </a:bodyPr>
          <a:lstStyle/>
          <a:p>
            <a:pPr algn="ctr"/>
            <a:r>
              <a:rPr lang="en-SG"/>
              <a:t>Passenger</a:t>
            </a:r>
          </a:p>
        </p:txBody>
      </p:sp>
      <p:cxnSp>
        <p:nvCxnSpPr>
          <p:cNvPr id="9" name="Straight Arrow Connector 8">
            <a:extLst>
              <a:ext uri="{FF2B5EF4-FFF2-40B4-BE49-F238E27FC236}">
                <a16:creationId xmlns:a16="http://schemas.microsoft.com/office/drawing/2014/main" id="{EA1AFEF3-2AAD-46CE-85C5-E7BB1386DDD4}"/>
              </a:ext>
            </a:extLst>
          </p:cNvPr>
          <p:cNvCxnSpPr>
            <a:cxnSpLocks/>
          </p:cNvCxnSpPr>
          <p:nvPr/>
        </p:nvCxnSpPr>
        <p:spPr>
          <a:xfrm>
            <a:off x="7483388" y="3109402"/>
            <a:ext cx="1757812"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B5DA821-6C36-491E-A769-724C47D5B152}"/>
              </a:ext>
            </a:extLst>
          </p:cNvPr>
          <p:cNvCxnSpPr>
            <a:cxnSpLocks/>
          </p:cNvCxnSpPr>
          <p:nvPr/>
        </p:nvCxnSpPr>
        <p:spPr>
          <a:xfrm flipH="1">
            <a:off x="7483388" y="3514016"/>
            <a:ext cx="1757812"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8A3219DB-C7A1-41B6-A5D2-864F9CA3DE28}"/>
              </a:ext>
            </a:extLst>
          </p:cNvPr>
          <p:cNvSpPr/>
          <p:nvPr/>
        </p:nvSpPr>
        <p:spPr>
          <a:xfrm>
            <a:off x="5959808" y="2926806"/>
            <a:ext cx="1523580" cy="8251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Flight Status Board UI</a:t>
            </a:r>
          </a:p>
        </p:txBody>
      </p:sp>
      <p:cxnSp>
        <p:nvCxnSpPr>
          <p:cNvPr id="12" name="Straight Arrow Connector 11">
            <a:extLst>
              <a:ext uri="{FF2B5EF4-FFF2-40B4-BE49-F238E27FC236}">
                <a16:creationId xmlns:a16="http://schemas.microsoft.com/office/drawing/2014/main" id="{78948C3A-4524-46D2-B00F-7D99036937C0}"/>
              </a:ext>
            </a:extLst>
          </p:cNvPr>
          <p:cNvCxnSpPr>
            <a:cxnSpLocks/>
            <a:stCxn id="11" idx="1"/>
          </p:cNvCxnSpPr>
          <p:nvPr/>
        </p:nvCxnSpPr>
        <p:spPr>
          <a:xfrm flipH="1">
            <a:off x="5330753" y="3339375"/>
            <a:ext cx="629055"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4FD3078-B81E-40BF-ADEA-A6A9D6B16758}"/>
              </a:ext>
            </a:extLst>
          </p:cNvPr>
          <p:cNvSpPr/>
          <p:nvPr/>
        </p:nvSpPr>
        <p:spPr>
          <a:xfrm>
            <a:off x="9241200" y="2751338"/>
            <a:ext cx="1945433" cy="103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Flight Status</a:t>
            </a:r>
          </a:p>
        </p:txBody>
      </p:sp>
      <p:sp>
        <p:nvSpPr>
          <p:cNvPr id="17" name="TextBox 16">
            <a:extLst>
              <a:ext uri="{FF2B5EF4-FFF2-40B4-BE49-F238E27FC236}">
                <a16:creationId xmlns:a16="http://schemas.microsoft.com/office/drawing/2014/main" id="{C6843DB6-748B-4A33-B102-AED69DCD6231}"/>
              </a:ext>
            </a:extLst>
          </p:cNvPr>
          <p:cNvSpPr txBox="1"/>
          <p:nvPr/>
        </p:nvSpPr>
        <p:spPr>
          <a:xfrm>
            <a:off x="7902022" y="3137365"/>
            <a:ext cx="685588" cy="369332"/>
          </a:xfrm>
          <a:prstGeom prst="rect">
            <a:avLst/>
          </a:prstGeom>
          <a:noFill/>
        </p:spPr>
        <p:txBody>
          <a:bodyPr wrap="square" rtlCol="0">
            <a:spAutoFit/>
          </a:bodyPr>
          <a:lstStyle/>
          <a:p>
            <a:r>
              <a:rPr lang="en-US" b="1"/>
              <a:t>HTTP</a:t>
            </a:r>
          </a:p>
        </p:txBody>
      </p:sp>
      <p:sp>
        <p:nvSpPr>
          <p:cNvPr id="18" name="TextBox 17">
            <a:extLst>
              <a:ext uri="{FF2B5EF4-FFF2-40B4-BE49-F238E27FC236}">
                <a16:creationId xmlns:a16="http://schemas.microsoft.com/office/drawing/2014/main" id="{3998258E-A7CF-47D0-A787-7057001266C6}"/>
              </a:ext>
            </a:extLst>
          </p:cNvPr>
          <p:cNvSpPr txBox="1"/>
          <p:nvPr/>
        </p:nvSpPr>
        <p:spPr>
          <a:xfrm>
            <a:off x="7424492" y="2214035"/>
            <a:ext cx="1945433" cy="923330"/>
          </a:xfrm>
          <a:prstGeom prst="rect">
            <a:avLst/>
          </a:prstGeom>
          <a:noFill/>
        </p:spPr>
        <p:txBody>
          <a:bodyPr wrap="square" rtlCol="0">
            <a:spAutoFit/>
          </a:bodyPr>
          <a:lstStyle/>
          <a:p>
            <a:r>
              <a:rPr lang="en-US"/>
              <a:t>1. Request for flight status update</a:t>
            </a:r>
          </a:p>
        </p:txBody>
      </p:sp>
      <p:sp>
        <p:nvSpPr>
          <p:cNvPr id="19" name="TextBox 18">
            <a:extLst>
              <a:ext uri="{FF2B5EF4-FFF2-40B4-BE49-F238E27FC236}">
                <a16:creationId xmlns:a16="http://schemas.microsoft.com/office/drawing/2014/main" id="{043695F6-0B72-406A-9584-8D02D8FE7497}"/>
              </a:ext>
            </a:extLst>
          </p:cNvPr>
          <p:cNvSpPr txBox="1"/>
          <p:nvPr/>
        </p:nvSpPr>
        <p:spPr>
          <a:xfrm>
            <a:off x="7424492" y="3582831"/>
            <a:ext cx="1945433" cy="646331"/>
          </a:xfrm>
          <a:prstGeom prst="rect">
            <a:avLst/>
          </a:prstGeom>
          <a:noFill/>
        </p:spPr>
        <p:txBody>
          <a:bodyPr wrap="square" rtlCol="0">
            <a:spAutoFit/>
          </a:bodyPr>
          <a:lstStyle/>
          <a:p>
            <a:r>
              <a:rPr lang="en-US"/>
              <a:t>2. Send updated flight status</a:t>
            </a:r>
          </a:p>
        </p:txBody>
      </p:sp>
    </p:spTree>
    <p:extLst>
      <p:ext uri="{BB962C8B-B14F-4D97-AF65-F5344CB8AC3E}">
        <p14:creationId xmlns:p14="http://schemas.microsoft.com/office/powerpoint/2010/main" val="418049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062463C-F5AC-46D0-B5E9-36A200271E65}"/>
              </a:ext>
            </a:extLst>
          </p:cNvPr>
          <p:cNvGrpSpPr/>
          <p:nvPr/>
        </p:nvGrpSpPr>
        <p:grpSpPr>
          <a:xfrm>
            <a:off x="334961" y="471588"/>
            <a:ext cx="11522076" cy="735043"/>
            <a:chOff x="334962" y="594178"/>
            <a:chExt cx="11522076" cy="2428875"/>
          </a:xfrm>
        </p:grpSpPr>
        <p:sp>
          <p:nvSpPr>
            <p:cNvPr id="7" name="Rectangle 6">
              <a:extLst>
                <a:ext uri="{FF2B5EF4-FFF2-40B4-BE49-F238E27FC236}">
                  <a16:creationId xmlns:a16="http://schemas.microsoft.com/office/drawing/2014/main" id="{F63D3E1A-2F75-4FD8-B0BC-B7A61FF3FD24}"/>
                </a:ext>
              </a:extLst>
            </p:cNvPr>
            <p:cNvSpPr/>
            <p:nvPr/>
          </p:nvSpPr>
          <p:spPr>
            <a:xfrm>
              <a:off x="334962" y="594178"/>
              <a:ext cx="11522076" cy="2428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CBC9287-F74F-4E97-ABE1-D9F3BE5FF114}"/>
                </a:ext>
              </a:extLst>
            </p:cNvPr>
            <p:cNvSpPr/>
            <p:nvPr/>
          </p:nvSpPr>
          <p:spPr>
            <a:xfrm>
              <a:off x="334962" y="594178"/>
              <a:ext cx="3075895" cy="2428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2CB3A8-4A30-4114-8895-370C9A751D62}"/>
                </a:ext>
              </a:extLst>
            </p:cNvPr>
            <p:cNvGrpSpPr/>
            <p:nvPr/>
          </p:nvGrpSpPr>
          <p:grpSpPr>
            <a:xfrm>
              <a:off x="3728548" y="1187133"/>
              <a:ext cx="7798481" cy="568017"/>
              <a:chOff x="3728548" y="1130665"/>
              <a:chExt cx="7798481" cy="568017"/>
            </a:xfrm>
          </p:grpSpPr>
          <p:sp>
            <p:nvSpPr>
              <p:cNvPr id="10" name="TextBox 9">
                <a:extLst>
                  <a:ext uri="{FF2B5EF4-FFF2-40B4-BE49-F238E27FC236}">
                    <a16:creationId xmlns:a16="http://schemas.microsoft.com/office/drawing/2014/main" id="{835EE0A4-73B6-47FF-93F2-3DF5E8CFC355}"/>
                  </a:ext>
                </a:extLst>
              </p:cNvPr>
              <p:cNvSpPr txBox="1"/>
              <p:nvPr/>
            </p:nvSpPr>
            <p:spPr>
              <a:xfrm>
                <a:off x="3728548" y="1281721"/>
                <a:ext cx="7798481" cy="416961"/>
              </a:xfrm>
              <a:prstGeom prst="rect">
                <a:avLst/>
              </a:prstGeom>
              <a:noFill/>
              <a:ln w="6350">
                <a:noFill/>
                <a:prstDash val="dash"/>
              </a:ln>
            </p:spPr>
            <p:txBody>
              <a:bodyPr wrap="square" lIns="0" tIns="0" rIns="0" bIns="0" rtlCol="0">
                <a:spAutoFit/>
              </a:bodyPr>
              <a:lstStyle/>
              <a:p>
                <a:endParaRPr lang="en-US" sz="2000">
                  <a:solidFill>
                    <a:schemeClr val="bg1"/>
                  </a:solidFill>
                </a:endParaRPr>
              </a:p>
            </p:txBody>
          </p:sp>
          <p:cxnSp>
            <p:nvCxnSpPr>
              <p:cNvPr id="11" name="Straight Connector 10">
                <a:extLst>
                  <a:ext uri="{FF2B5EF4-FFF2-40B4-BE49-F238E27FC236}">
                    <a16:creationId xmlns:a16="http://schemas.microsoft.com/office/drawing/2014/main" id="{877C0865-1A6B-452A-BBA3-1EFF2E7D23F6}"/>
                  </a:ext>
                </a:extLst>
              </p:cNvPr>
              <p:cNvCxnSpPr/>
              <p:nvPr/>
            </p:nvCxnSpPr>
            <p:spPr>
              <a:xfrm>
                <a:off x="3734707" y="1130665"/>
                <a:ext cx="60960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5A8E2FD8-3E77-4608-962F-9F9DF109F96C}"/>
              </a:ext>
            </a:extLst>
          </p:cNvPr>
          <p:cNvSpPr>
            <a:spLocks noGrp="1"/>
          </p:cNvSpPr>
          <p:nvPr>
            <p:ph type="title"/>
          </p:nvPr>
        </p:nvSpPr>
        <p:spPr>
          <a:xfrm>
            <a:off x="410376" y="617510"/>
            <a:ext cx="11522076" cy="443198"/>
          </a:xfrm>
        </p:spPr>
        <p:txBody>
          <a:bodyPr/>
          <a:lstStyle/>
          <a:p>
            <a:r>
              <a:rPr lang="en-US" sz="3200">
                <a:solidFill>
                  <a:schemeClr val="bg1"/>
                </a:solidFill>
              </a:rPr>
              <a:t>Solution Scoping</a:t>
            </a:r>
          </a:p>
        </p:txBody>
      </p:sp>
      <p:sp>
        <p:nvSpPr>
          <p:cNvPr id="3" name="Content Placeholder 2">
            <a:extLst>
              <a:ext uri="{FF2B5EF4-FFF2-40B4-BE49-F238E27FC236}">
                <a16:creationId xmlns:a16="http://schemas.microsoft.com/office/drawing/2014/main" id="{70F53BDD-7E81-4C46-8D8B-2C967DB5D01F}"/>
              </a:ext>
            </a:extLst>
          </p:cNvPr>
          <p:cNvSpPr>
            <a:spLocks noGrp="1"/>
          </p:cNvSpPr>
          <p:nvPr>
            <p:ph idx="1"/>
          </p:nvPr>
        </p:nvSpPr>
        <p:spPr>
          <a:xfrm>
            <a:off x="334962" y="1304925"/>
            <a:ext cx="11522076" cy="4970788"/>
          </a:xfrm>
        </p:spPr>
        <p:txBody>
          <a:bodyPr>
            <a:normAutofit/>
          </a:bodyPr>
          <a:lstStyle/>
          <a:p>
            <a:pPr marL="0" indent="0" algn="ctr">
              <a:buNone/>
            </a:pPr>
            <a:r>
              <a:rPr lang="en-US" sz="3200" b="1" u="sng">
                <a:latin typeface="+mj-lt"/>
              </a:rPr>
              <a:t>Problem</a:t>
            </a:r>
            <a:r>
              <a:rPr lang="en-US">
                <a:latin typeface="+mj-lt"/>
              </a:rPr>
              <a:t> </a:t>
            </a:r>
          </a:p>
          <a:p>
            <a:pPr marL="0" indent="0" algn="ctr">
              <a:buNone/>
            </a:pPr>
            <a:r>
              <a:rPr lang="en-US">
                <a:latin typeface="+mj-lt"/>
              </a:rPr>
              <a:t>Flight delays cause airlines losses of as much as $8 billion yearly as an industry. The handling of flight delays is plagued by high cost and inefficiencies due to the lack of a unified interface. Currently, in the delay management plan, the staff manually accesses the Amadeus API to retrieve other available flights, call hotels to make bookings for passengers and manually issue vouchers.</a:t>
            </a:r>
          </a:p>
          <a:p>
            <a:pPr marL="0" indent="0" algn="ctr">
              <a:buNone/>
            </a:pPr>
            <a:endParaRPr lang="en-US">
              <a:latin typeface="+mj-lt"/>
            </a:endParaRPr>
          </a:p>
          <a:p>
            <a:pPr marL="0" indent="0" algn="ctr">
              <a:buNone/>
            </a:pPr>
            <a:r>
              <a:rPr lang="en-US" sz="3200" b="1" u="sng">
                <a:latin typeface="+mj-lt"/>
              </a:rPr>
              <a:t>Solution</a:t>
            </a:r>
            <a:endParaRPr lang="en-US" b="1" u="sng">
              <a:latin typeface="+mj-lt"/>
            </a:endParaRPr>
          </a:p>
          <a:p>
            <a:pPr marL="0" indent="0" algn="ctr">
              <a:buNone/>
            </a:pPr>
            <a:r>
              <a:rPr lang="en-US">
                <a:latin typeface="+mj-lt"/>
              </a:rPr>
              <a:t>To create a unified interface which integrates multiple microservices with each microservice specializing in one aspect of delay management. This simplifies the workflow of the staff on duty</a:t>
            </a:r>
          </a:p>
        </p:txBody>
      </p:sp>
      <p:sp>
        <p:nvSpPr>
          <p:cNvPr id="5" name="Slide Number Placeholder 4">
            <a:extLst>
              <a:ext uri="{FF2B5EF4-FFF2-40B4-BE49-F238E27FC236}">
                <a16:creationId xmlns:a16="http://schemas.microsoft.com/office/drawing/2014/main" id="{FE42816D-C5C2-424B-8498-D571671E8E78}"/>
              </a:ext>
            </a:extLst>
          </p:cNvPr>
          <p:cNvSpPr>
            <a:spLocks noGrp="1"/>
          </p:cNvSpPr>
          <p:nvPr>
            <p:ph type="sldNum" sz="quarter" idx="12"/>
          </p:nvPr>
        </p:nvSpPr>
        <p:spPr/>
        <p:txBody>
          <a:bodyPr/>
          <a:lstStyle/>
          <a:p>
            <a:fld id="{14ED2C52-F4A6-44CA-8A9F-48318319496E}" type="slidenum">
              <a:rPr lang="en-US" smtClean="0"/>
              <a:t>2</a:t>
            </a:fld>
            <a:endParaRPr lang="en-US"/>
          </a:p>
        </p:txBody>
      </p:sp>
    </p:spTree>
    <p:extLst>
      <p:ext uri="{BB962C8B-B14F-4D97-AF65-F5344CB8AC3E}">
        <p14:creationId xmlns:p14="http://schemas.microsoft.com/office/powerpoint/2010/main" val="3661811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20</a:t>
            </a:fld>
            <a:endParaRPr lang="en-US"/>
          </a:p>
        </p:txBody>
      </p:sp>
      <p:sp>
        <p:nvSpPr>
          <p:cNvPr id="7" name="Title 5">
            <a:extLst>
              <a:ext uri="{FF2B5EF4-FFF2-40B4-BE49-F238E27FC236}">
                <a16:creationId xmlns:a16="http://schemas.microsoft.com/office/drawing/2014/main" id="{BC46E54F-991A-4A8B-B2CF-D30703510416}"/>
              </a:ext>
            </a:extLst>
          </p:cNvPr>
          <p:cNvSpPr txBox="1">
            <a:spLocks/>
          </p:cNvSpPr>
          <p:nvPr/>
        </p:nvSpPr>
        <p:spPr>
          <a:xfrm>
            <a:off x="334961" y="336018"/>
            <a:ext cx="11522076" cy="498598"/>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3600" b="1" kern="1200" dirty="0" smtClean="0">
                <a:solidFill>
                  <a:schemeClr val="tx2"/>
                </a:solidFill>
                <a:latin typeface="+mj-lt"/>
                <a:ea typeface="+mn-ea"/>
                <a:cs typeface="+mn-cs"/>
              </a:defRPr>
            </a:lvl1pPr>
          </a:lstStyle>
          <a:p>
            <a:r>
              <a:rPr lang="en-SG"/>
              <a:t>Technical Overview Diagram</a:t>
            </a:r>
          </a:p>
        </p:txBody>
      </p:sp>
      <p:sp>
        <p:nvSpPr>
          <p:cNvPr id="6" name="Content Placeholder 2">
            <a:extLst>
              <a:ext uri="{FF2B5EF4-FFF2-40B4-BE49-F238E27FC236}">
                <a16:creationId xmlns:a16="http://schemas.microsoft.com/office/drawing/2014/main" id="{F9BF3196-204D-4F8B-9BE6-1EDA3A513397}"/>
              </a:ext>
            </a:extLst>
          </p:cNvPr>
          <p:cNvSpPr txBox="1">
            <a:spLocks/>
          </p:cNvSpPr>
          <p:nvPr/>
        </p:nvSpPr>
        <p:spPr>
          <a:xfrm>
            <a:off x="334961" y="834616"/>
            <a:ext cx="288900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Microservice: Passenger</a:t>
            </a:r>
          </a:p>
          <a:p>
            <a:pPr marL="0" indent="0">
              <a:buNone/>
            </a:pPr>
            <a:r>
              <a:rPr lang="en-US" sz="2000" b="1"/>
              <a:t>Retrieve all records</a:t>
            </a:r>
          </a:p>
          <a:p>
            <a:pPr marL="0" indent="0">
              <a:buNone/>
            </a:pPr>
            <a:r>
              <a:rPr lang="en-US" sz="2000"/>
              <a:t>[GET] /pax</a:t>
            </a:r>
            <a:endParaRPr lang="en-US" sz="2000" b="1"/>
          </a:p>
          <a:p>
            <a:pPr marL="0" indent="0">
              <a:buNone/>
            </a:pPr>
            <a:r>
              <a:rPr lang="en-US" sz="2000" b="1"/>
              <a:t>View records of passenger</a:t>
            </a:r>
          </a:p>
          <a:p>
            <a:pPr marL="0" indent="0">
              <a:buNone/>
            </a:pPr>
            <a:r>
              <a:rPr lang="en-US" sz="2000"/>
              <a:t>[GET] /pax/{</a:t>
            </a:r>
            <a:r>
              <a:rPr lang="en-US" sz="2000" err="1"/>
              <a:t>passenger_id</a:t>
            </a:r>
            <a:r>
              <a:rPr lang="en-US" sz="2000"/>
              <a:t>}</a:t>
            </a:r>
          </a:p>
          <a:p>
            <a:pPr marL="0" indent="0">
              <a:buNone/>
            </a:pPr>
            <a:r>
              <a:rPr lang="en-US" sz="2000" b="1"/>
              <a:t>Modify passenger record</a:t>
            </a:r>
          </a:p>
          <a:p>
            <a:pPr marL="0" indent="0">
              <a:buNone/>
            </a:pPr>
            <a:r>
              <a:rPr lang="en-US" sz="2000"/>
              <a:t>[POST] /pax/modify</a:t>
            </a:r>
          </a:p>
        </p:txBody>
      </p:sp>
      <p:sp>
        <p:nvSpPr>
          <p:cNvPr id="8" name="Content Placeholder 2">
            <a:extLst>
              <a:ext uri="{FF2B5EF4-FFF2-40B4-BE49-F238E27FC236}">
                <a16:creationId xmlns:a16="http://schemas.microsoft.com/office/drawing/2014/main" id="{E8BA7FB4-963D-4036-BF66-6A5E6A8C54F7}"/>
              </a:ext>
            </a:extLst>
          </p:cNvPr>
          <p:cNvSpPr txBox="1">
            <a:spLocks/>
          </p:cNvSpPr>
          <p:nvPr/>
        </p:nvSpPr>
        <p:spPr>
          <a:xfrm>
            <a:off x="3281469" y="827718"/>
            <a:ext cx="3189093" cy="5202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Database</a:t>
            </a:r>
          </a:p>
          <a:p>
            <a:pPr marL="0" indent="0">
              <a:buNone/>
            </a:pPr>
            <a:r>
              <a:rPr lang="en-US" sz="1800" b="1"/>
              <a:t>Passenger</a:t>
            </a:r>
          </a:p>
          <a:p>
            <a:pPr marL="0" indent="0">
              <a:buNone/>
            </a:pPr>
            <a:r>
              <a:rPr lang="en-US" sz="1800" u="sng"/>
              <a:t>PID</a:t>
            </a:r>
            <a:r>
              <a:rPr lang="en-US" sz="1800"/>
              <a:t> (INT)</a:t>
            </a:r>
          </a:p>
          <a:p>
            <a:pPr marL="0" indent="0">
              <a:buNone/>
            </a:pPr>
            <a:r>
              <a:rPr lang="en-US" sz="1800"/>
              <a:t>PNR (INT)</a:t>
            </a:r>
          </a:p>
          <a:p>
            <a:pPr marL="0" indent="0">
              <a:buNone/>
            </a:pPr>
            <a:r>
              <a:rPr lang="en-US" sz="1800"/>
              <a:t>Family Name (VARCHAR)</a:t>
            </a:r>
          </a:p>
          <a:p>
            <a:pPr marL="0" indent="0">
              <a:buNone/>
            </a:pPr>
            <a:r>
              <a:rPr lang="en-US" sz="1800"/>
              <a:t>Given Name (VARCHAR)</a:t>
            </a:r>
          </a:p>
          <a:p>
            <a:pPr marL="0" indent="0">
              <a:buNone/>
            </a:pPr>
            <a:r>
              <a:rPr lang="en-US" sz="1800"/>
              <a:t>Title (VARCHAR)</a:t>
            </a:r>
          </a:p>
          <a:p>
            <a:pPr marL="0" indent="0">
              <a:buNone/>
            </a:pPr>
            <a:r>
              <a:rPr lang="en-US" sz="1800"/>
              <a:t>Passport Number (VARCHAR)</a:t>
            </a:r>
          </a:p>
          <a:p>
            <a:pPr marL="0" indent="0">
              <a:buNone/>
            </a:pPr>
            <a:r>
              <a:rPr lang="en-US" sz="1800"/>
              <a:t>eTicket Number (VARCHAR)</a:t>
            </a:r>
          </a:p>
          <a:p>
            <a:pPr marL="0" indent="0">
              <a:buNone/>
            </a:pPr>
            <a:r>
              <a:rPr lang="en-US" sz="1800"/>
              <a:t>Contact Number (VARCHAR)</a:t>
            </a:r>
          </a:p>
          <a:p>
            <a:pPr marL="0" indent="0">
              <a:buNone/>
            </a:pPr>
            <a:r>
              <a:rPr lang="en-US" sz="1800"/>
              <a:t>Email (VARCHAR)</a:t>
            </a:r>
          </a:p>
          <a:p>
            <a:pPr marL="0" indent="0">
              <a:buNone/>
            </a:pPr>
            <a:r>
              <a:rPr lang="en-US" sz="1800"/>
              <a:t>Seat Number (VARCHAR)</a:t>
            </a:r>
          </a:p>
          <a:p>
            <a:pPr marL="0" indent="0">
              <a:buNone/>
            </a:pPr>
            <a:r>
              <a:rPr lang="en-US" sz="1800"/>
              <a:t>Fare Class (VARCHAR)</a:t>
            </a:r>
          </a:p>
          <a:p>
            <a:pPr marL="0" indent="0">
              <a:buNone/>
            </a:pPr>
            <a:r>
              <a:rPr lang="en-US" sz="1800"/>
              <a:t>Remarks (VARCHAR)</a:t>
            </a:r>
          </a:p>
        </p:txBody>
      </p:sp>
    </p:spTree>
    <p:extLst>
      <p:ext uri="{BB962C8B-B14F-4D97-AF65-F5344CB8AC3E}">
        <p14:creationId xmlns:p14="http://schemas.microsoft.com/office/powerpoint/2010/main" val="4258313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21</a:t>
            </a:fld>
            <a:endParaRPr lang="en-US"/>
          </a:p>
        </p:txBody>
      </p:sp>
      <p:sp>
        <p:nvSpPr>
          <p:cNvPr id="11" name="Rectangle 10">
            <a:extLst>
              <a:ext uri="{FF2B5EF4-FFF2-40B4-BE49-F238E27FC236}">
                <a16:creationId xmlns:a16="http://schemas.microsoft.com/office/drawing/2014/main" id="{D677F623-4050-404A-9C01-A16950199517}"/>
              </a:ext>
            </a:extLst>
          </p:cNvPr>
          <p:cNvSpPr/>
          <p:nvPr/>
        </p:nvSpPr>
        <p:spPr>
          <a:xfrm>
            <a:off x="334962" y="2037826"/>
            <a:ext cx="4494213" cy="41772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078E75B-587D-43B8-83E2-C0FFB420BE60}"/>
              </a:ext>
            </a:extLst>
          </p:cNvPr>
          <p:cNvSpPr/>
          <p:nvPr/>
        </p:nvSpPr>
        <p:spPr>
          <a:xfrm>
            <a:off x="2122739" y="2130525"/>
            <a:ext cx="1173851" cy="624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Passenger</a:t>
            </a:r>
          </a:p>
        </p:txBody>
      </p:sp>
      <p:sp>
        <p:nvSpPr>
          <p:cNvPr id="27" name="Content Placeholder 2">
            <a:extLst>
              <a:ext uri="{FF2B5EF4-FFF2-40B4-BE49-F238E27FC236}">
                <a16:creationId xmlns:a16="http://schemas.microsoft.com/office/drawing/2014/main" id="{9BFB0E50-2E0B-4604-B988-5FF940F806D0}"/>
              </a:ext>
            </a:extLst>
          </p:cNvPr>
          <p:cNvSpPr txBox="1">
            <a:spLocks/>
          </p:cNvSpPr>
          <p:nvPr/>
        </p:nvSpPr>
        <p:spPr>
          <a:xfrm>
            <a:off x="1914523" y="2748510"/>
            <a:ext cx="2535239" cy="1160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a:t>Retrieve all records</a:t>
            </a:r>
          </a:p>
          <a:p>
            <a:pPr marL="0" indent="0">
              <a:lnSpc>
                <a:spcPct val="100000"/>
              </a:lnSpc>
              <a:spcBef>
                <a:spcPts val="0"/>
              </a:spcBef>
              <a:buNone/>
            </a:pPr>
            <a:r>
              <a:rPr lang="en-US" sz="1400"/>
              <a:t>[GET] /pax</a:t>
            </a:r>
            <a:endParaRPr lang="en-US" sz="1400" b="1"/>
          </a:p>
          <a:p>
            <a:pPr marL="0" indent="0">
              <a:lnSpc>
                <a:spcPct val="100000"/>
              </a:lnSpc>
              <a:spcBef>
                <a:spcPts val="0"/>
              </a:spcBef>
              <a:buNone/>
            </a:pPr>
            <a:r>
              <a:rPr lang="en-US" sz="1400" b="1"/>
              <a:t>View records of passenger</a:t>
            </a:r>
          </a:p>
          <a:p>
            <a:pPr marL="0" indent="0">
              <a:lnSpc>
                <a:spcPct val="100000"/>
              </a:lnSpc>
              <a:spcBef>
                <a:spcPts val="0"/>
              </a:spcBef>
              <a:buNone/>
            </a:pPr>
            <a:r>
              <a:rPr lang="en-US" sz="1400"/>
              <a:t>[GET] /pax/{</a:t>
            </a:r>
            <a:r>
              <a:rPr lang="en-US" sz="1400" err="1"/>
              <a:t>passenger_id</a:t>
            </a:r>
            <a:r>
              <a:rPr lang="en-US" sz="1400"/>
              <a:t>}</a:t>
            </a:r>
          </a:p>
          <a:p>
            <a:pPr marL="0" indent="0">
              <a:lnSpc>
                <a:spcPct val="100000"/>
              </a:lnSpc>
              <a:spcBef>
                <a:spcPts val="0"/>
              </a:spcBef>
              <a:buNone/>
            </a:pPr>
            <a:r>
              <a:rPr lang="en-US" sz="1400" b="1"/>
              <a:t>Modify passenger record</a:t>
            </a:r>
          </a:p>
          <a:p>
            <a:pPr marL="0" indent="0">
              <a:lnSpc>
                <a:spcPct val="100000"/>
              </a:lnSpc>
              <a:spcBef>
                <a:spcPts val="0"/>
              </a:spcBef>
              <a:buNone/>
            </a:pPr>
            <a:r>
              <a:rPr lang="en-US" sz="1400"/>
              <a:t>[POST] /pax/modify</a:t>
            </a:r>
          </a:p>
        </p:txBody>
      </p:sp>
      <p:sp>
        <p:nvSpPr>
          <p:cNvPr id="12" name="Flowchart: Direct Access Storage 11">
            <a:extLst>
              <a:ext uri="{FF2B5EF4-FFF2-40B4-BE49-F238E27FC236}">
                <a16:creationId xmlns:a16="http://schemas.microsoft.com/office/drawing/2014/main" id="{781F9AA1-657B-4B2E-A116-457830828458}"/>
              </a:ext>
            </a:extLst>
          </p:cNvPr>
          <p:cNvSpPr/>
          <p:nvPr/>
        </p:nvSpPr>
        <p:spPr>
          <a:xfrm rot="16200000">
            <a:off x="2414905" y="3895354"/>
            <a:ext cx="589521" cy="10055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a:t>Passenger</a:t>
            </a:r>
          </a:p>
        </p:txBody>
      </p:sp>
      <p:sp>
        <p:nvSpPr>
          <p:cNvPr id="29" name="Content Placeholder 2">
            <a:extLst>
              <a:ext uri="{FF2B5EF4-FFF2-40B4-BE49-F238E27FC236}">
                <a16:creationId xmlns:a16="http://schemas.microsoft.com/office/drawing/2014/main" id="{660BE197-3448-45A6-B307-027ED2208B5F}"/>
              </a:ext>
            </a:extLst>
          </p:cNvPr>
          <p:cNvSpPr txBox="1">
            <a:spLocks/>
          </p:cNvSpPr>
          <p:nvPr/>
        </p:nvSpPr>
        <p:spPr>
          <a:xfrm>
            <a:off x="446086" y="4619592"/>
            <a:ext cx="2263580" cy="13595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u="sng"/>
              <a:t>PID</a:t>
            </a:r>
            <a:r>
              <a:rPr lang="en-US" sz="1400"/>
              <a:t> (INT)</a:t>
            </a:r>
          </a:p>
          <a:p>
            <a:pPr marL="0" indent="0">
              <a:lnSpc>
                <a:spcPct val="100000"/>
              </a:lnSpc>
              <a:spcBef>
                <a:spcPts val="0"/>
              </a:spcBef>
              <a:buNone/>
            </a:pPr>
            <a:r>
              <a:rPr lang="en-US" sz="1400"/>
              <a:t>PNR (INT)</a:t>
            </a:r>
          </a:p>
          <a:p>
            <a:pPr marL="0" indent="0">
              <a:lnSpc>
                <a:spcPct val="100000"/>
              </a:lnSpc>
              <a:spcBef>
                <a:spcPts val="0"/>
              </a:spcBef>
              <a:buNone/>
            </a:pPr>
            <a:r>
              <a:rPr lang="en-US" sz="1400"/>
              <a:t>Family Name (VARCHAR)</a:t>
            </a:r>
          </a:p>
          <a:p>
            <a:pPr marL="0" indent="0">
              <a:lnSpc>
                <a:spcPct val="100000"/>
              </a:lnSpc>
              <a:spcBef>
                <a:spcPts val="0"/>
              </a:spcBef>
              <a:buNone/>
            </a:pPr>
            <a:r>
              <a:rPr lang="en-US" sz="1400"/>
              <a:t>Given Name (VARCHAR)</a:t>
            </a:r>
          </a:p>
          <a:p>
            <a:pPr marL="0" indent="0">
              <a:lnSpc>
                <a:spcPct val="100000"/>
              </a:lnSpc>
              <a:spcBef>
                <a:spcPts val="0"/>
              </a:spcBef>
              <a:buNone/>
            </a:pPr>
            <a:r>
              <a:rPr lang="en-US" sz="1400"/>
              <a:t>Title (VARCHAR)</a:t>
            </a:r>
          </a:p>
          <a:p>
            <a:pPr marL="0" indent="0">
              <a:lnSpc>
                <a:spcPct val="100000"/>
              </a:lnSpc>
              <a:spcBef>
                <a:spcPts val="0"/>
              </a:spcBef>
              <a:buNone/>
            </a:pPr>
            <a:r>
              <a:rPr lang="en-US" sz="1400"/>
              <a:t>Passport Number (VARCHAR)</a:t>
            </a:r>
          </a:p>
          <a:p>
            <a:pPr marL="0" indent="0">
              <a:lnSpc>
                <a:spcPct val="100000"/>
              </a:lnSpc>
              <a:spcBef>
                <a:spcPts val="0"/>
              </a:spcBef>
              <a:buNone/>
            </a:pPr>
            <a:r>
              <a:rPr lang="en-US" sz="1400"/>
              <a:t>eTicket Number (VARCHAR)</a:t>
            </a:r>
          </a:p>
        </p:txBody>
      </p:sp>
      <p:sp>
        <p:nvSpPr>
          <p:cNvPr id="13" name="Rectangle 12">
            <a:extLst>
              <a:ext uri="{FF2B5EF4-FFF2-40B4-BE49-F238E27FC236}">
                <a16:creationId xmlns:a16="http://schemas.microsoft.com/office/drawing/2014/main" id="{5D80FB78-C4BB-4CAD-A3C3-015EBCE1ED0B}"/>
              </a:ext>
            </a:extLst>
          </p:cNvPr>
          <p:cNvSpPr/>
          <p:nvPr/>
        </p:nvSpPr>
        <p:spPr>
          <a:xfrm>
            <a:off x="2820790" y="4749946"/>
            <a:ext cx="2161585" cy="1384995"/>
          </a:xfrm>
          <a:prstGeom prst="rect">
            <a:avLst/>
          </a:prstGeom>
        </p:spPr>
        <p:txBody>
          <a:bodyPr wrap="square">
            <a:spAutoFit/>
          </a:bodyPr>
          <a:lstStyle/>
          <a:p>
            <a:r>
              <a:rPr lang="en-US" sz="1400"/>
              <a:t>Contact Number (VARCHAR)</a:t>
            </a:r>
          </a:p>
          <a:p>
            <a:r>
              <a:rPr lang="en-US" sz="1400"/>
              <a:t>Email (VARCHAR)</a:t>
            </a:r>
          </a:p>
          <a:p>
            <a:r>
              <a:rPr lang="en-US" sz="1400"/>
              <a:t>Seat Number (VARCHAR)</a:t>
            </a:r>
          </a:p>
          <a:p>
            <a:r>
              <a:rPr lang="en-US" sz="1400"/>
              <a:t>Fare Class (VARCHAR)</a:t>
            </a:r>
          </a:p>
          <a:p>
            <a:r>
              <a:rPr lang="en-US" sz="1400"/>
              <a:t>Remarks (VARCHAR)</a:t>
            </a:r>
          </a:p>
        </p:txBody>
      </p:sp>
      <p:cxnSp>
        <p:nvCxnSpPr>
          <p:cNvPr id="15" name="Straight Connector 14">
            <a:extLst>
              <a:ext uri="{FF2B5EF4-FFF2-40B4-BE49-F238E27FC236}">
                <a16:creationId xmlns:a16="http://schemas.microsoft.com/office/drawing/2014/main" id="{836391AD-4212-4386-8EC1-A54688FE4317}"/>
              </a:ext>
            </a:extLst>
          </p:cNvPr>
          <p:cNvCxnSpPr/>
          <p:nvPr/>
        </p:nvCxnSpPr>
        <p:spPr>
          <a:xfrm>
            <a:off x="2709666" y="4805567"/>
            <a:ext cx="0" cy="1223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4C32B0AD-7128-409B-BE25-3C5933C6CC4A}"/>
              </a:ext>
            </a:extLst>
          </p:cNvPr>
          <p:cNvSpPr/>
          <p:nvPr/>
        </p:nvSpPr>
        <p:spPr>
          <a:xfrm>
            <a:off x="3182142" y="400441"/>
            <a:ext cx="3114675" cy="967853"/>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1"/>
                </a:solidFill>
              </a:rPr>
              <a:t>Flight Delay Management UI</a:t>
            </a:r>
          </a:p>
          <a:p>
            <a:pPr marL="285750" indent="-285750" algn="ctr">
              <a:buFont typeface="Wingdings" panose="05000000000000000000" pitchFamily="2" charset="2"/>
              <a:buChar char="Ø"/>
            </a:pPr>
            <a:r>
              <a:rPr lang="en-US" sz="1400">
                <a:solidFill>
                  <a:schemeClr val="tx1"/>
                </a:solidFill>
              </a:rPr>
              <a:t>Staff retrieves passenger profile</a:t>
            </a:r>
          </a:p>
          <a:p>
            <a:pPr marL="285750" indent="-285750" algn="ctr">
              <a:buFont typeface="Wingdings" panose="05000000000000000000" pitchFamily="2" charset="2"/>
              <a:buChar char="Ø"/>
            </a:pPr>
            <a:r>
              <a:rPr lang="en-US" sz="1400">
                <a:solidFill>
                  <a:schemeClr val="tx1"/>
                </a:solidFill>
              </a:rPr>
              <a:t>Alternative flight booking</a:t>
            </a:r>
          </a:p>
          <a:p>
            <a:pPr marL="285750" indent="-285750" algn="ctr">
              <a:buFont typeface="Wingdings" panose="05000000000000000000" pitchFamily="2" charset="2"/>
              <a:buChar char="Ø"/>
            </a:pPr>
            <a:r>
              <a:rPr lang="en-US" sz="1400">
                <a:solidFill>
                  <a:schemeClr val="tx1"/>
                </a:solidFill>
              </a:rPr>
              <a:t>Book Hotel</a:t>
            </a:r>
          </a:p>
        </p:txBody>
      </p:sp>
    </p:spTree>
    <p:extLst>
      <p:ext uri="{BB962C8B-B14F-4D97-AF65-F5344CB8AC3E}">
        <p14:creationId xmlns:p14="http://schemas.microsoft.com/office/powerpoint/2010/main" val="1366162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5909"/>
            <a:ext cx="4114800" cy="161583"/>
          </a:xfrm>
        </p:spPr>
        <p:txBody>
          <a:bodyPr/>
          <a:lstStyle/>
          <a:p>
            <a:r>
              <a:rPr lang="en-US" sz="1050"/>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22</a:t>
            </a:fld>
            <a:endParaRPr lang="en-US"/>
          </a:p>
        </p:txBody>
      </p:sp>
      <p:sp>
        <p:nvSpPr>
          <p:cNvPr id="7" name="Title 5">
            <a:extLst>
              <a:ext uri="{FF2B5EF4-FFF2-40B4-BE49-F238E27FC236}">
                <a16:creationId xmlns:a16="http://schemas.microsoft.com/office/drawing/2014/main" id="{BC46E54F-991A-4A8B-B2CF-D30703510416}"/>
              </a:ext>
            </a:extLst>
          </p:cNvPr>
          <p:cNvSpPr txBox="1">
            <a:spLocks/>
          </p:cNvSpPr>
          <p:nvPr/>
        </p:nvSpPr>
        <p:spPr>
          <a:xfrm>
            <a:off x="334961" y="336018"/>
            <a:ext cx="11522076" cy="498598"/>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3600" b="1" kern="1200" dirty="0" smtClean="0">
                <a:solidFill>
                  <a:schemeClr val="tx2"/>
                </a:solidFill>
                <a:latin typeface="+mj-lt"/>
                <a:ea typeface="+mn-ea"/>
                <a:cs typeface="+mn-cs"/>
              </a:defRPr>
            </a:lvl1pPr>
          </a:lstStyle>
          <a:p>
            <a:r>
              <a:rPr lang="en-SG"/>
              <a:t>Technical Overview Diagram</a:t>
            </a:r>
          </a:p>
        </p:txBody>
      </p:sp>
      <p:sp>
        <p:nvSpPr>
          <p:cNvPr id="6" name="Content Placeholder 2">
            <a:extLst>
              <a:ext uri="{FF2B5EF4-FFF2-40B4-BE49-F238E27FC236}">
                <a16:creationId xmlns:a16="http://schemas.microsoft.com/office/drawing/2014/main" id="{F9BF3196-204D-4F8B-9BE6-1EDA3A513397}"/>
              </a:ext>
            </a:extLst>
          </p:cNvPr>
          <p:cNvSpPr txBox="1">
            <a:spLocks/>
          </p:cNvSpPr>
          <p:nvPr/>
        </p:nvSpPr>
        <p:spPr>
          <a:xfrm>
            <a:off x="334960" y="834616"/>
            <a:ext cx="3445187" cy="5188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t>Microservice: Flight</a:t>
            </a:r>
          </a:p>
          <a:p>
            <a:pPr marL="0" indent="0">
              <a:buNone/>
            </a:pPr>
            <a:r>
              <a:rPr lang="en-US" sz="1800" b="1"/>
              <a:t>Retrieve all records for pax</a:t>
            </a:r>
          </a:p>
          <a:p>
            <a:pPr marL="0" indent="0">
              <a:buNone/>
            </a:pPr>
            <a:r>
              <a:rPr lang="en-US" sz="1800"/>
              <a:t>[GET] /flight-records/{</a:t>
            </a:r>
            <a:r>
              <a:rPr lang="en-US" sz="1800" err="1"/>
              <a:t>passenger_id</a:t>
            </a:r>
            <a:r>
              <a:rPr lang="en-US" sz="1800"/>
              <a:t>}</a:t>
            </a:r>
          </a:p>
          <a:p>
            <a:pPr marL="0" indent="0">
              <a:buNone/>
            </a:pPr>
            <a:r>
              <a:rPr lang="en-US" sz="1800" b="1"/>
              <a:t>Modify passenger record</a:t>
            </a:r>
          </a:p>
          <a:p>
            <a:pPr marL="0" indent="0">
              <a:buNone/>
            </a:pPr>
            <a:r>
              <a:rPr lang="en-US" sz="1800"/>
              <a:t>[POST] /flight-records/modify</a:t>
            </a:r>
          </a:p>
          <a:p>
            <a:pPr marL="0" indent="0">
              <a:buNone/>
            </a:pPr>
            <a:r>
              <a:rPr lang="en-US" sz="1800" b="1"/>
              <a:t>Retrieve flight routings</a:t>
            </a:r>
          </a:p>
          <a:p>
            <a:pPr marL="0" indent="0">
              <a:buNone/>
            </a:pPr>
            <a:r>
              <a:rPr lang="en-US" sz="1800"/>
              <a:t>[GET] /flight-records/search</a:t>
            </a:r>
          </a:p>
          <a:p>
            <a:pPr marL="0" indent="0">
              <a:buNone/>
            </a:pPr>
            <a:r>
              <a:rPr lang="en-US" sz="1800" b="1"/>
              <a:t>Book flight for pax</a:t>
            </a:r>
          </a:p>
          <a:p>
            <a:pPr marL="0" indent="0">
              <a:buNone/>
            </a:pPr>
            <a:r>
              <a:rPr lang="en-US" sz="1800"/>
              <a:t>[POST] /flight-records/book</a:t>
            </a:r>
          </a:p>
          <a:p>
            <a:pPr marL="0" indent="0">
              <a:buNone/>
            </a:pPr>
            <a:r>
              <a:rPr lang="en-US" sz="1800" b="1"/>
              <a:t>Search for other flights</a:t>
            </a:r>
          </a:p>
          <a:p>
            <a:pPr marL="0" indent="0">
              <a:buNone/>
            </a:pPr>
            <a:r>
              <a:rPr lang="en-US" sz="1800"/>
              <a:t>[POST] /flight-records/search-external</a:t>
            </a:r>
          </a:p>
        </p:txBody>
      </p:sp>
      <p:sp>
        <p:nvSpPr>
          <p:cNvPr id="9" name="Content Placeholder 2">
            <a:extLst>
              <a:ext uri="{FF2B5EF4-FFF2-40B4-BE49-F238E27FC236}">
                <a16:creationId xmlns:a16="http://schemas.microsoft.com/office/drawing/2014/main" id="{A3DC31D1-FFC0-4701-8819-C97BCE041DDF}"/>
              </a:ext>
            </a:extLst>
          </p:cNvPr>
          <p:cNvSpPr txBox="1">
            <a:spLocks/>
          </p:cNvSpPr>
          <p:nvPr/>
        </p:nvSpPr>
        <p:spPr>
          <a:xfrm>
            <a:off x="3780147" y="834616"/>
            <a:ext cx="3189093" cy="56873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Database</a:t>
            </a:r>
          </a:p>
          <a:p>
            <a:pPr marL="0" indent="0">
              <a:buNone/>
            </a:pPr>
            <a:r>
              <a:rPr lang="en-US" sz="1800" b="1"/>
              <a:t>Booked Tickets</a:t>
            </a:r>
          </a:p>
          <a:p>
            <a:pPr marL="0" indent="0">
              <a:buNone/>
            </a:pPr>
            <a:r>
              <a:rPr lang="en-US" sz="1800" u="sng"/>
              <a:t>PID</a:t>
            </a:r>
            <a:r>
              <a:rPr lang="en-US" sz="1800"/>
              <a:t> (INT)</a:t>
            </a:r>
          </a:p>
          <a:p>
            <a:pPr marL="0" indent="0">
              <a:buNone/>
            </a:pPr>
            <a:r>
              <a:rPr lang="en-US" sz="1800" u="sng"/>
              <a:t>Dep Apt</a:t>
            </a:r>
            <a:r>
              <a:rPr lang="en-US" sz="1800"/>
              <a:t> (VARCHAR)</a:t>
            </a:r>
          </a:p>
          <a:p>
            <a:pPr marL="0" indent="0">
              <a:buNone/>
            </a:pPr>
            <a:r>
              <a:rPr lang="en-US" sz="1800" u="sng"/>
              <a:t>Dep Date </a:t>
            </a:r>
            <a:r>
              <a:rPr lang="en-US" sz="1800"/>
              <a:t>(DATE)</a:t>
            </a:r>
          </a:p>
          <a:p>
            <a:pPr marL="0" indent="0">
              <a:buNone/>
            </a:pPr>
            <a:r>
              <a:rPr lang="en-US" sz="1800" u="sng"/>
              <a:t>Dep Time </a:t>
            </a:r>
            <a:r>
              <a:rPr lang="en-US" sz="1800"/>
              <a:t>(TIME)</a:t>
            </a:r>
          </a:p>
          <a:p>
            <a:pPr marL="0" indent="0">
              <a:buNone/>
            </a:pPr>
            <a:r>
              <a:rPr lang="en-US" sz="1800" err="1"/>
              <a:t>Arr</a:t>
            </a:r>
            <a:r>
              <a:rPr lang="en-US" sz="1800"/>
              <a:t> Apt (VARCHAR)</a:t>
            </a:r>
          </a:p>
          <a:p>
            <a:pPr marL="0" indent="0">
              <a:buNone/>
            </a:pPr>
            <a:r>
              <a:rPr lang="en-US" sz="1800" err="1"/>
              <a:t>Arr</a:t>
            </a:r>
            <a:r>
              <a:rPr lang="en-US" sz="1800"/>
              <a:t> Date (DATE)</a:t>
            </a:r>
          </a:p>
          <a:p>
            <a:pPr marL="0" indent="0">
              <a:buNone/>
            </a:pPr>
            <a:r>
              <a:rPr lang="en-US" sz="1800" err="1"/>
              <a:t>Arr</a:t>
            </a:r>
            <a:r>
              <a:rPr lang="en-US" sz="1800"/>
              <a:t> Time (TIME)</a:t>
            </a:r>
          </a:p>
          <a:p>
            <a:pPr marL="0" indent="0">
              <a:buNone/>
            </a:pPr>
            <a:r>
              <a:rPr lang="en-US" sz="1800"/>
              <a:t>Airline (VARCHAR)</a:t>
            </a:r>
          </a:p>
          <a:p>
            <a:pPr marL="0" indent="0">
              <a:buNone/>
            </a:pPr>
            <a:r>
              <a:rPr lang="en-US" sz="1800"/>
              <a:t>Travel Time (VARCHAR)</a:t>
            </a:r>
          </a:p>
          <a:p>
            <a:pPr marL="0" indent="0">
              <a:buNone/>
            </a:pPr>
            <a:r>
              <a:rPr lang="en-US" sz="1800"/>
              <a:t>Fare Class (VARCHAR)</a:t>
            </a:r>
          </a:p>
          <a:p>
            <a:pPr marL="0" indent="0">
              <a:buNone/>
            </a:pPr>
            <a:r>
              <a:rPr lang="en-US" sz="1800"/>
              <a:t>Ticket Status (VARCHAR)</a:t>
            </a:r>
          </a:p>
          <a:p>
            <a:pPr marL="0" indent="0">
              <a:buNone/>
            </a:pPr>
            <a:r>
              <a:rPr lang="en-US" sz="1800"/>
              <a:t>Remarks (VARCHAR)</a:t>
            </a:r>
          </a:p>
          <a:p>
            <a:pPr marL="0" indent="0">
              <a:buNone/>
            </a:pPr>
            <a:endParaRPr lang="en-US" sz="1800"/>
          </a:p>
        </p:txBody>
      </p:sp>
      <p:sp>
        <p:nvSpPr>
          <p:cNvPr id="10" name="Content Placeholder 2">
            <a:extLst>
              <a:ext uri="{FF2B5EF4-FFF2-40B4-BE49-F238E27FC236}">
                <a16:creationId xmlns:a16="http://schemas.microsoft.com/office/drawing/2014/main" id="{9949E671-C0E9-4434-8EE8-CDC1FE272796}"/>
              </a:ext>
            </a:extLst>
          </p:cNvPr>
          <p:cNvSpPr txBox="1">
            <a:spLocks/>
          </p:cNvSpPr>
          <p:nvPr/>
        </p:nvSpPr>
        <p:spPr>
          <a:xfrm>
            <a:off x="6562625" y="834615"/>
            <a:ext cx="3189093" cy="54197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a:t>Database</a:t>
            </a:r>
          </a:p>
          <a:p>
            <a:pPr marL="0" indent="0">
              <a:buNone/>
            </a:pPr>
            <a:r>
              <a:rPr lang="en-US" sz="1800" b="1"/>
              <a:t>Flight List</a:t>
            </a:r>
          </a:p>
          <a:p>
            <a:pPr marL="0" indent="0">
              <a:buNone/>
            </a:pPr>
            <a:r>
              <a:rPr lang="en-US" sz="1800" u="sng"/>
              <a:t>FID</a:t>
            </a:r>
            <a:r>
              <a:rPr lang="en-US" sz="1800"/>
              <a:t> (INT)</a:t>
            </a:r>
          </a:p>
          <a:p>
            <a:pPr marL="0" indent="0">
              <a:buNone/>
            </a:pPr>
            <a:r>
              <a:rPr lang="en-US" sz="1800"/>
              <a:t>Dep Apt (VARCHAR)</a:t>
            </a:r>
          </a:p>
          <a:p>
            <a:pPr marL="0" indent="0">
              <a:buNone/>
            </a:pPr>
            <a:r>
              <a:rPr lang="en-US" sz="1800"/>
              <a:t>Dep Date (DATE)</a:t>
            </a:r>
          </a:p>
          <a:p>
            <a:pPr marL="0" indent="0">
              <a:buNone/>
            </a:pPr>
            <a:r>
              <a:rPr lang="en-US" sz="1800"/>
              <a:t>Dep Time (TIME)</a:t>
            </a:r>
          </a:p>
          <a:p>
            <a:pPr marL="0" indent="0">
              <a:buNone/>
            </a:pPr>
            <a:r>
              <a:rPr lang="en-US" sz="1800" err="1"/>
              <a:t>Arr</a:t>
            </a:r>
            <a:r>
              <a:rPr lang="en-US" sz="1800"/>
              <a:t> Apt (VARCHAR)</a:t>
            </a:r>
          </a:p>
          <a:p>
            <a:pPr marL="0" indent="0">
              <a:buNone/>
            </a:pPr>
            <a:r>
              <a:rPr lang="en-US" sz="1800" err="1"/>
              <a:t>Arr</a:t>
            </a:r>
            <a:r>
              <a:rPr lang="en-US" sz="1800"/>
              <a:t> Date (DATE)</a:t>
            </a:r>
          </a:p>
          <a:p>
            <a:pPr marL="0" indent="0">
              <a:buNone/>
            </a:pPr>
            <a:r>
              <a:rPr lang="en-US" sz="1800" err="1"/>
              <a:t>Arr</a:t>
            </a:r>
            <a:r>
              <a:rPr lang="en-US" sz="1800"/>
              <a:t> Time (TIME)</a:t>
            </a:r>
          </a:p>
          <a:p>
            <a:pPr marL="0" indent="0">
              <a:buNone/>
            </a:pPr>
            <a:r>
              <a:rPr lang="en-US" sz="1800"/>
              <a:t>Airline (VARCHAR)</a:t>
            </a:r>
          </a:p>
          <a:p>
            <a:pPr marL="0" indent="0">
              <a:buNone/>
            </a:pPr>
            <a:r>
              <a:rPr lang="en-US" sz="1800"/>
              <a:t>Travel Time (VARCHAR)</a:t>
            </a:r>
          </a:p>
        </p:txBody>
      </p:sp>
    </p:spTree>
    <p:extLst>
      <p:ext uri="{BB962C8B-B14F-4D97-AF65-F5344CB8AC3E}">
        <p14:creationId xmlns:p14="http://schemas.microsoft.com/office/powerpoint/2010/main" val="351418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23</a:t>
            </a:fld>
            <a:endParaRPr lang="en-US"/>
          </a:p>
        </p:txBody>
      </p:sp>
      <p:sp>
        <p:nvSpPr>
          <p:cNvPr id="10" name="Rectangle: Rounded Corners 9">
            <a:extLst>
              <a:ext uri="{FF2B5EF4-FFF2-40B4-BE49-F238E27FC236}">
                <a16:creationId xmlns:a16="http://schemas.microsoft.com/office/drawing/2014/main" id="{DC771681-C02E-426C-855A-379F8FEB5694}"/>
              </a:ext>
            </a:extLst>
          </p:cNvPr>
          <p:cNvSpPr/>
          <p:nvPr/>
        </p:nvSpPr>
        <p:spPr>
          <a:xfrm>
            <a:off x="3168001" y="427547"/>
            <a:ext cx="3114675" cy="967853"/>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1"/>
                </a:solidFill>
              </a:rPr>
              <a:t>Flight Delay Management UI</a:t>
            </a:r>
          </a:p>
          <a:p>
            <a:pPr marL="285750" indent="-285750" algn="ctr">
              <a:buFont typeface="Wingdings" panose="05000000000000000000" pitchFamily="2" charset="2"/>
              <a:buChar char="Ø"/>
            </a:pPr>
            <a:r>
              <a:rPr lang="en-US" sz="1400">
                <a:solidFill>
                  <a:schemeClr val="tx1"/>
                </a:solidFill>
              </a:rPr>
              <a:t>Staff retrieves passenger profile</a:t>
            </a:r>
          </a:p>
          <a:p>
            <a:pPr marL="285750" indent="-285750" algn="ctr">
              <a:buFont typeface="Wingdings" panose="05000000000000000000" pitchFamily="2" charset="2"/>
              <a:buChar char="Ø"/>
            </a:pPr>
            <a:r>
              <a:rPr lang="en-US" sz="1400">
                <a:solidFill>
                  <a:schemeClr val="tx1"/>
                </a:solidFill>
              </a:rPr>
              <a:t>Alternative flight booking</a:t>
            </a:r>
          </a:p>
          <a:p>
            <a:pPr marL="285750" indent="-285750" algn="ctr">
              <a:buFont typeface="Wingdings" panose="05000000000000000000" pitchFamily="2" charset="2"/>
              <a:buChar char="Ø"/>
            </a:pPr>
            <a:r>
              <a:rPr lang="en-US" sz="1400">
                <a:solidFill>
                  <a:schemeClr val="tx1"/>
                </a:solidFill>
              </a:rPr>
              <a:t>Book Hotel</a:t>
            </a:r>
          </a:p>
        </p:txBody>
      </p:sp>
      <p:sp>
        <p:nvSpPr>
          <p:cNvPr id="11" name="Rectangle 10">
            <a:extLst>
              <a:ext uri="{FF2B5EF4-FFF2-40B4-BE49-F238E27FC236}">
                <a16:creationId xmlns:a16="http://schemas.microsoft.com/office/drawing/2014/main" id="{D677F623-4050-404A-9C01-A16950199517}"/>
              </a:ext>
            </a:extLst>
          </p:cNvPr>
          <p:cNvSpPr/>
          <p:nvPr/>
        </p:nvSpPr>
        <p:spPr>
          <a:xfrm>
            <a:off x="334961" y="2037826"/>
            <a:ext cx="8280401" cy="41772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078E75B-587D-43B8-83E2-C0FFB420BE60}"/>
              </a:ext>
            </a:extLst>
          </p:cNvPr>
          <p:cNvSpPr/>
          <p:nvPr/>
        </p:nvSpPr>
        <p:spPr>
          <a:xfrm>
            <a:off x="4138414" y="2159687"/>
            <a:ext cx="1173851" cy="624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Flight</a:t>
            </a:r>
          </a:p>
        </p:txBody>
      </p:sp>
      <p:sp>
        <p:nvSpPr>
          <p:cNvPr id="12" name="Flowchart: Direct Access Storage 11">
            <a:extLst>
              <a:ext uri="{FF2B5EF4-FFF2-40B4-BE49-F238E27FC236}">
                <a16:creationId xmlns:a16="http://schemas.microsoft.com/office/drawing/2014/main" id="{781F9AA1-657B-4B2E-A116-457830828458}"/>
              </a:ext>
            </a:extLst>
          </p:cNvPr>
          <p:cNvSpPr/>
          <p:nvPr/>
        </p:nvSpPr>
        <p:spPr>
          <a:xfrm rot="16200000">
            <a:off x="1762244" y="3909616"/>
            <a:ext cx="589521" cy="10055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err="1"/>
              <a:t>Booked_Flight</a:t>
            </a:r>
            <a:endParaRPr lang="en-US" sz="1200"/>
          </a:p>
        </p:txBody>
      </p:sp>
      <p:cxnSp>
        <p:nvCxnSpPr>
          <p:cNvPr id="15" name="Straight Connector 14">
            <a:extLst>
              <a:ext uri="{FF2B5EF4-FFF2-40B4-BE49-F238E27FC236}">
                <a16:creationId xmlns:a16="http://schemas.microsoft.com/office/drawing/2014/main" id="{836391AD-4212-4386-8EC1-A54688FE4317}"/>
              </a:ext>
            </a:extLst>
          </p:cNvPr>
          <p:cNvCxnSpPr>
            <a:cxnSpLocks/>
          </p:cNvCxnSpPr>
          <p:nvPr/>
        </p:nvCxnSpPr>
        <p:spPr>
          <a:xfrm>
            <a:off x="4725340" y="2915773"/>
            <a:ext cx="0" cy="1061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174F24E-0EE6-4F76-BF1A-669F42DAE462}"/>
              </a:ext>
            </a:extLst>
          </p:cNvPr>
          <p:cNvSpPr txBox="1">
            <a:spLocks/>
          </p:cNvSpPr>
          <p:nvPr/>
        </p:nvSpPr>
        <p:spPr>
          <a:xfrm>
            <a:off x="1763712" y="2707200"/>
            <a:ext cx="3445187" cy="134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a:t>Retrieve flight routings</a:t>
            </a:r>
          </a:p>
          <a:p>
            <a:pPr marL="0" indent="0">
              <a:lnSpc>
                <a:spcPct val="100000"/>
              </a:lnSpc>
              <a:spcBef>
                <a:spcPts val="0"/>
              </a:spcBef>
              <a:buNone/>
            </a:pPr>
            <a:r>
              <a:rPr lang="en-US" sz="1400"/>
              <a:t>[GET] /flight-records/search</a:t>
            </a:r>
          </a:p>
          <a:p>
            <a:pPr marL="0" indent="0">
              <a:lnSpc>
                <a:spcPct val="100000"/>
              </a:lnSpc>
              <a:spcBef>
                <a:spcPts val="0"/>
              </a:spcBef>
              <a:buNone/>
            </a:pPr>
            <a:r>
              <a:rPr lang="en-US" sz="1400" b="1"/>
              <a:t>Book flight for pax</a:t>
            </a:r>
          </a:p>
          <a:p>
            <a:pPr marL="0" indent="0">
              <a:lnSpc>
                <a:spcPct val="100000"/>
              </a:lnSpc>
              <a:spcBef>
                <a:spcPts val="0"/>
              </a:spcBef>
              <a:buNone/>
            </a:pPr>
            <a:r>
              <a:rPr lang="en-US" sz="1400"/>
              <a:t>[POST] /flight-records/book</a:t>
            </a:r>
          </a:p>
          <a:p>
            <a:pPr marL="0" indent="0">
              <a:lnSpc>
                <a:spcPct val="100000"/>
              </a:lnSpc>
              <a:spcBef>
                <a:spcPts val="0"/>
              </a:spcBef>
              <a:buNone/>
            </a:pPr>
            <a:r>
              <a:rPr lang="en-US" sz="1400" b="1"/>
              <a:t>Search for other flights</a:t>
            </a:r>
          </a:p>
          <a:p>
            <a:pPr marL="0" indent="0">
              <a:lnSpc>
                <a:spcPct val="100000"/>
              </a:lnSpc>
              <a:spcBef>
                <a:spcPts val="0"/>
              </a:spcBef>
              <a:buNone/>
            </a:pPr>
            <a:r>
              <a:rPr lang="en-US" sz="1400"/>
              <a:t>[POST] /flight-records/search-external</a:t>
            </a:r>
          </a:p>
        </p:txBody>
      </p:sp>
      <p:sp>
        <p:nvSpPr>
          <p:cNvPr id="2" name="Rectangle 1">
            <a:extLst>
              <a:ext uri="{FF2B5EF4-FFF2-40B4-BE49-F238E27FC236}">
                <a16:creationId xmlns:a16="http://schemas.microsoft.com/office/drawing/2014/main" id="{4E822DFF-313D-4C08-8D36-55F2B0B3C9C8}"/>
              </a:ext>
            </a:extLst>
          </p:cNvPr>
          <p:cNvSpPr/>
          <p:nvPr/>
        </p:nvSpPr>
        <p:spPr>
          <a:xfrm>
            <a:off x="4904081" y="2969520"/>
            <a:ext cx="2782888" cy="954107"/>
          </a:xfrm>
          <a:prstGeom prst="rect">
            <a:avLst/>
          </a:prstGeom>
        </p:spPr>
        <p:txBody>
          <a:bodyPr wrap="square">
            <a:spAutoFit/>
          </a:bodyPr>
          <a:lstStyle/>
          <a:p>
            <a:r>
              <a:rPr lang="en-US" sz="1400" b="1"/>
              <a:t>Retrieve all records for pax</a:t>
            </a:r>
          </a:p>
          <a:p>
            <a:r>
              <a:rPr lang="en-US" sz="1400"/>
              <a:t>[GET] /flight-records/{</a:t>
            </a:r>
            <a:r>
              <a:rPr lang="en-US" sz="1400" err="1"/>
              <a:t>passenger_id</a:t>
            </a:r>
            <a:r>
              <a:rPr lang="en-US" sz="1400"/>
              <a:t>}</a:t>
            </a:r>
          </a:p>
          <a:p>
            <a:r>
              <a:rPr lang="en-US" sz="1400" b="1"/>
              <a:t>Modify passenger record</a:t>
            </a:r>
          </a:p>
          <a:p>
            <a:r>
              <a:rPr lang="en-US" sz="1400"/>
              <a:t>[POST] /flight-records/modify</a:t>
            </a:r>
          </a:p>
        </p:txBody>
      </p:sp>
      <p:sp>
        <p:nvSpPr>
          <p:cNvPr id="16" name="Content Placeholder 2">
            <a:extLst>
              <a:ext uri="{FF2B5EF4-FFF2-40B4-BE49-F238E27FC236}">
                <a16:creationId xmlns:a16="http://schemas.microsoft.com/office/drawing/2014/main" id="{F55CD019-5001-4D04-8114-2A2C9A2A6992}"/>
              </a:ext>
            </a:extLst>
          </p:cNvPr>
          <p:cNvSpPr txBox="1">
            <a:spLocks/>
          </p:cNvSpPr>
          <p:nvPr/>
        </p:nvSpPr>
        <p:spPr>
          <a:xfrm>
            <a:off x="444057" y="4692898"/>
            <a:ext cx="1613498" cy="1331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u="sng"/>
              <a:t>PID</a:t>
            </a:r>
            <a:r>
              <a:rPr lang="en-US" sz="1400"/>
              <a:t> (INT)</a:t>
            </a:r>
          </a:p>
          <a:p>
            <a:pPr marL="0" indent="0">
              <a:lnSpc>
                <a:spcPct val="100000"/>
              </a:lnSpc>
              <a:spcBef>
                <a:spcPts val="0"/>
              </a:spcBef>
              <a:buNone/>
            </a:pPr>
            <a:r>
              <a:rPr lang="en-US" sz="1400" u="sng"/>
              <a:t>Dep Apt</a:t>
            </a:r>
            <a:r>
              <a:rPr lang="en-US" sz="1400"/>
              <a:t> (VARCHAR)</a:t>
            </a:r>
          </a:p>
          <a:p>
            <a:pPr marL="0" indent="0">
              <a:lnSpc>
                <a:spcPct val="100000"/>
              </a:lnSpc>
              <a:spcBef>
                <a:spcPts val="0"/>
              </a:spcBef>
              <a:buNone/>
            </a:pPr>
            <a:r>
              <a:rPr lang="en-US" sz="1400" u="sng"/>
              <a:t>Dep Date </a:t>
            </a:r>
            <a:r>
              <a:rPr lang="en-US" sz="1400"/>
              <a:t>(DATE)</a:t>
            </a:r>
          </a:p>
          <a:p>
            <a:pPr marL="0" indent="0">
              <a:lnSpc>
                <a:spcPct val="100000"/>
              </a:lnSpc>
              <a:spcBef>
                <a:spcPts val="0"/>
              </a:spcBef>
              <a:buNone/>
            </a:pPr>
            <a:r>
              <a:rPr lang="en-US" sz="1400" u="sng"/>
              <a:t>Dep Time </a:t>
            </a:r>
            <a:r>
              <a:rPr lang="en-US" sz="1400"/>
              <a:t>(TIME)</a:t>
            </a:r>
          </a:p>
          <a:p>
            <a:pPr marL="0" indent="0">
              <a:lnSpc>
                <a:spcPct val="100000"/>
              </a:lnSpc>
              <a:spcBef>
                <a:spcPts val="0"/>
              </a:spcBef>
              <a:buNone/>
            </a:pPr>
            <a:r>
              <a:rPr lang="en-US" sz="1400" err="1"/>
              <a:t>Arr</a:t>
            </a:r>
            <a:r>
              <a:rPr lang="en-US" sz="1400"/>
              <a:t> Apt (VARCHAR)</a:t>
            </a:r>
          </a:p>
          <a:p>
            <a:pPr marL="0" indent="0">
              <a:lnSpc>
                <a:spcPct val="100000"/>
              </a:lnSpc>
              <a:spcBef>
                <a:spcPts val="0"/>
              </a:spcBef>
              <a:buNone/>
            </a:pPr>
            <a:r>
              <a:rPr lang="en-US" sz="1400" err="1"/>
              <a:t>Arr</a:t>
            </a:r>
            <a:r>
              <a:rPr lang="en-US" sz="1400"/>
              <a:t> Date (DATE)</a:t>
            </a:r>
          </a:p>
          <a:p>
            <a:pPr marL="0" indent="0">
              <a:buNone/>
            </a:pPr>
            <a:endParaRPr lang="en-US" sz="1400"/>
          </a:p>
        </p:txBody>
      </p:sp>
      <p:sp>
        <p:nvSpPr>
          <p:cNvPr id="6" name="Rectangle 5">
            <a:extLst>
              <a:ext uri="{FF2B5EF4-FFF2-40B4-BE49-F238E27FC236}">
                <a16:creationId xmlns:a16="http://schemas.microsoft.com/office/drawing/2014/main" id="{EA8A428B-D50B-47ED-9BDD-BB8836057C4C}"/>
              </a:ext>
            </a:extLst>
          </p:cNvPr>
          <p:cNvSpPr/>
          <p:nvPr/>
        </p:nvSpPr>
        <p:spPr>
          <a:xfrm>
            <a:off x="2122739" y="4721422"/>
            <a:ext cx="1983634" cy="1384995"/>
          </a:xfrm>
          <a:prstGeom prst="rect">
            <a:avLst/>
          </a:prstGeom>
        </p:spPr>
        <p:txBody>
          <a:bodyPr wrap="square">
            <a:spAutoFit/>
          </a:bodyPr>
          <a:lstStyle/>
          <a:p>
            <a:r>
              <a:rPr lang="en-US" sz="1400" err="1"/>
              <a:t>Arr</a:t>
            </a:r>
            <a:r>
              <a:rPr lang="en-US" sz="1400"/>
              <a:t> Time (TIME)</a:t>
            </a:r>
          </a:p>
          <a:p>
            <a:r>
              <a:rPr lang="en-US" sz="1400"/>
              <a:t>Airline (VARCHAR)</a:t>
            </a:r>
          </a:p>
          <a:p>
            <a:r>
              <a:rPr lang="en-US" sz="1400"/>
              <a:t>Travel Time (VARCHAR)</a:t>
            </a:r>
          </a:p>
          <a:p>
            <a:r>
              <a:rPr lang="en-US" sz="1400"/>
              <a:t>Fare Class (VARCHAR)</a:t>
            </a:r>
          </a:p>
          <a:p>
            <a:r>
              <a:rPr lang="en-US" sz="1400"/>
              <a:t>Ticket Status (VARCHAR)</a:t>
            </a:r>
          </a:p>
          <a:p>
            <a:r>
              <a:rPr lang="en-US" sz="1400"/>
              <a:t>Remarks (VARCHAR)</a:t>
            </a:r>
          </a:p>
        </p:txBody>
      </p:sp>
      <p:cxnSp>
        <p:nvCxnSpPr>
          <p:cNvPr id="17" name="Straight Connector 16">
            <a:extLst>
              <a:ext uri="{FF2B5EF4-FFF2-40B4-BE49-F238E27FC236}">
                <a16:creationId xmlns:a16="http://schemas.microsoft.com/office/drawing/2014/main" id="{177B92AA-1A43-4780-9EE8-DD073930CA47}"/>
              </a:ext>
            </a:extLst>
          </p:cNvPr>
          <p:cNvCxnSpPr>
            <a:cxnSpLocks/>
          </p:cNvCxnSpPr>
          <p:nvPr/>
        </p:nvCxnSpPr>
        <p:spPr>
          <a:xfrm>
            <a:off x="2057004" y="4828023"/>
            <a:ext cx="0" cy="1061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Direct Access Storage 17">
            <a:extLst>
              <a:ext uri="{FF2B5EF4-FFF2-40B4-BE49-F238E27FC236}">
                <a16:creationId xmlns:a16="http://schemas.microsoft.com/office/drawing/2014/main" id="{2D7F3008-D524-48F2-AEB1-BEE7098C85BB}"/>
              </a:ext>
            </a:extLst>
          </p:cNvPr>
          <p:cNvSpPr/>
          <p:nvPr/>
        </p:nvSpPr>
        <p:spPr>
          <a:xfrm rot="16200000">
            <a:off x="6212462" y="3909615"/>
            <a:ext cx="589521" cy="10055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err="1"/>
              <a:t>Flight_List</a:t>
            </a:r>
            <a:endParaRPr lang="en-US" sz="1200"/>
          </a:p>
        </p:txBody>
      </p:sp>
      <p:sp>
        <p:nvSpPr>
          <p:cNvPr id="19" name="Content Placeholder 2">
            <a:extLst>
              <a:ext uri="{FF2B5EF4-FFF2-40B4-BE49-F238E27FC236}">
                <a16:creationId xmlns:a16="http://schemas.microsoft.com/office/drawing/2014/main" id="{465C2BEB-F9B7-4406-93C3-C5C865F4875C}"/>
              </a:ext>
            </a:extLst>
          </p:cNvPr>
          <p:cNvSpPr txBox="1">
            <a:spLocks/>
          </p:cNvSpPr>
          <p:nvPr/>
        </p:nvSpPr>
        <p:spPr>
          <a:xfrm>
            <a:off x="4852127" y="4904938"/>
            <a:ext cx="2084048" cy="12424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u="sng"/>
              <a:t>FID</a:t>
            </a:r>
            <a:r>
              <a:rPr lang="en-US" sz="1400"/>
              <a:t> (INT)</a:t>
            </a:r>
          </a:p>
          <a:p>
            <a:pPr marL="0" indent="0">
              <a:lnSpc>
                <a:spcPct val="100000"/>
              </a:lnSpc>
              <a:spcBef>
                <a:spcPts val="0"/>
              </a:spcBef>
              <a:buNone/>
            </a:pPr>
            <a:r>
              <a:rPr lang="en-US" sz="1400"/>
              <a:t>Dep Apt (VARCHAR)</a:t>
            </a:r>
          </a:p>
          <a:p>
            <a:pPr marL="0" indent="0">
              <a:lnSpc>
                <a:spcPct val="100000"/>
              </a:lnSpc>
              <a:spcBef>
                <a:spcPts val="0"/>
              </a:spcBef>
              <a:buNone/>
            </a:pPr>
            <a:r>
              <a:rPr lang="en-US" sz="1400"/>
              <a:t>Dep Date (DATE)</a:t>
            </a:r>
          </a:p>
          <a:p>
            <a:pPr marL="0" indent="0">
              <a:lnSpc>
                <a:spcPct val="100000"/>
              </a:lnSpc>
              <a:spcBef>
                <a:spcPts val="0"/>
              </a:spcBef>
              <a:buNone/>
            </a:pPr>
            <a:r>
              <a:rPr lang="en-US" sz="1400"/>
              <a:t>Dep Time (TIME)</a:t>
            </a:r>
          </a:p>
          <a:p>
            <a:pPr marL="0" indent="0">
              <a:lnSpc>
                <a:spcPct val="100000"/>
              </a:lnSpc>
              <a:spcBef>
                <a:spcPts val="0"/>
              </a:spcBef>
              <a:buNone/>
            </a:pPr>
            <a:r>
              <a:rPr lang="en-US" sz="1400" err="1"/>
              <a:t>Arr</a:t>
            </a:r>
            <a:r>
              <a:rPr lang="en-US" sz="1400"/>
              <a:t> Apt (VARCHAR)</a:t>
            </a:r>
          </a:p>
        </p:txBody>
      </p:sp>
      <p:sp>
        <p:nvSpPr>
          <p:cNvPr id="7" name="Rectangle 6">
            <a:extLst>
              <a:ext uri="{FF2B5EF4-FFF2-40B4-BE49-F238E27FC236}">
                <a16:creationId xmlns:a16="http://schemas.microsoft.com/office/drawing/2014/main" id="{6B98AE5F-529F-4F34-83C8-9038F93AC94F}"/>
              </a:ext>
            </a:extLst>
          </p:cNvPr>
          <p:cNvSpPr/>
          <p:nvPr/>
        </p:nvSpPr>
        <p:spPr>
          <a:xfrm>
            <a:off x="6594890" y="5012433"/>
            <a:ext cx="1835798" cy="954107"/>
          </a:xfrm>
          <a:prstGeom prst="rect">
            <a:avLst/>
          </a:prstGeom>
        </p:spPr>
        <p:txBody>
          <a:bodyPr wrap="square">
            <a:spAutoFit/>
          </a:bodyPr>
          <a:lstStyle/>
          <a:p>
            <a:r>
              <a:rPr lang="en-US" sz="1400" err="1"/>
              <a:t>Arr</a:t>
            </a:r>
            <a:r>
              <a:rPr lang="en-US" sz="1400"/>
              <a:t> Date (DATE)</a:t>
            </a:r>
          </a:p>
          <a:p>
            <a:r>
              <a:rPr lang="en-US" sz="1400" err="1"/>
              <a:t>Arr</a:t>
            </a:r>
            <a:r>
              <a:rPr lang="en-US" sz="1400"/>
              <a:t> Time (TIME)</a:t>
            </a:r>
          </a:p>
          <a:p>
            <a:r>
              <a:rPr lang="en-US" sz="1400"/>
              <a:t>Airline (VARCHAR)</a:t>
            </a:r>
          </a:p>
          <a:p>
            <a:r>
              <a:rPr lang="en-US" sz="1400"/>
              <a:t>Travel Time (VARCHAR)</a:t>
            </a:r>
          </a:p>
        </p:txBody>
      </p:sp>
      <p:cxnSp>
        <p:nvCxnSpPr>
          <p:cNvPr id="21" name="Straight Connector 20">
            <a:extLst>
              <a:ext uri="{FF2B5EF4-FFF2-40B4-BE49-F238E27FC236}">
                <a16:creationId xmlns:a16="http://schemas.microsoft.com/office/drawing/2014/main" id="{2E5118B6-2CE2-4F3B-962C-8F6E1BB55B4A}"/>
              </a:ext>
            </a:extLst>
          </p:cNvPr>
          <p:cNvCxnSpPr>
            <a:cxnSpLocks/>
          </p:cNvCxnSpPr>
          <p:nvPr/>
        </p:nvCxnSpPr>
        <p:spPr>
          <a:xfrm>
            <a:off x="6507222" y="4904938"/>
            <a:ext cx="0" cy="1061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948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24</a:t>
            </a:fld>
            <a:endParaRPr lang="en-US"/>
          </a:p>
        </p:txBody>
      </p:sp>
      <p:sp>
        <p:nvSpPr>
          <p:cNvPr id="7" name="Title 5">
            <a:extLst>
              <a:ext uri="{FF2B5EF4-FFF2-40B4-BE49-F238E27FC236}">
                <a16:creationId xmlns:a16="http://schemas.microsoft.com/office/drawing/2014/main" id="{BC46E54F-991A-4A8B-B2CF-D30703510416}"/>
              </a:ext>
            </a:extLst>
          </p:cNvPr>
          <p:cNvSpPr txBox="1">
            <a:spLocks/>
          </p:cNvSpPr>
          <p:nvPr/>
        </p:nvSpPr>
        <p:spPr>
          <a:xfrm>
            <a:off x="334961" y="336018"/>
            <a:ext cx="11522076" cy="498598"/>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3600" b="1" kern="1200" dirty="0" smtClean="0">
                <a:solidFill>
                  <a:schemeClr val="tx2"/>
                </a:solidFill>
                <a:latin typeface="+mj-lt"/>
                <a:ea typeface="+mn-ea"/>
                <a:cs typeface="+mn-cs"/>
              </a:defRPr>
            </a:lvl1pPr>
          </a:lstStyle>
          <a:p>
            <a:r>
              <a:rPr lang="en-SG"/>
              <a:t>Technical Overview Diagram</a:t>
            </a:r>
          </a:p>
        </p:txBody>
      </p:sp>
      <p:sp>
        <p:nvSpPr>
          <p:cNvPr id="6" name="Content Placeholder 2">
            <a:extLst>
              <a:ext uri="{FF2B5EF4-FFF2-40B4-BE49-F238E27FC236}">
                <a16:creationId xmlns:a16="http://schemas.microsoft.com/office/drawing/2014/main" id="{F9BF3196-204D-4F8B-9BE6-1EDA3A513397}"/>
              </a:ext>
            </a:extLst>
          </p:cNvPr>
          <p:cNvSpPr txBox="1">
            <a:spLocks/>
          </p:cNvSpPr>
          <p:nvPr/>
        </p:nvSpPr>
        <p:spPr>
          <a:xfrm>
            <a:off x="334959" y="834616"/>
            <a:ext cx="3982517" cy="5188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a:t>Microservice: Service Recovery</a:t>
            </a:r>
          </a:p>
          <a:p>
            <a:pPr marL="0" indent="0">
              <a:buNone/>
            </a:pPr>
            <a:r>
              <a:rPr lang="en-US" sz="1400" b="1"/>
              <a:t>Retrieve all vouchers for pax</a:t>
            </a:r>
          </a:p>
          <a:p>
            <a:pPr marL="0" indent="0">
              <a:buNone/>
            </a:pPr>
            <a:r>
              <a:rPr lang="en-US" sz="1400"/>
              <a:t>[GET] /service-vouchers/{</a:t>
            </a:r>
            <a:r>
              <a:rPr lang="en-US" sz="1400" err="1"/>
              <a:t>passenger_id</a:t>
            </a:r>
            <a:r>
              <a:rPr lang="en-US" sz="1400"/>
              <a:t>}</a:t>
            </a:r>
          </a:p>
          <a:p>
            <a:pPr marL="0" indent="0">
              <a:buNone/>
            </a:pPr>
            <a:r>
              <a:rPr lang="en-US" sz="1400" b="1"/>
              <a:t>Retrieve voucher by ID</a:t>
            </a:r>
          </a:p>
          <a:p>
            <a:pPr marL="0" indent="0">
              <a:buNone/>
            </a:pPr>
            <a:r>
              <a:rPr lang="en-US" sz="1400"/>
              <a:t>[GET] /service-vouchers/{</a:t>
            </a:r>
            <a:r>
              <a:rPr lang="en-US" sz="1400" err="1"/>
              <a:t>voucher_id</a:t>
            </a:r>
            <a:r>
              <a:rPr lang="en-US" sz="1400"/>
              <a:t>}</a:t>
            </a:r>
          </a:p>
          <a:p>
            <a:pPr marL="0" indent="0">
              <a:buNone/>
            </a:pPr>
            <a:r>
              <a:rPr lang="en-US" sz="1400" b="1"/>
              <a:t>Retrieve all vouchers</a:t>
            </a:r>
          </a:p>
          <a:p>
            <a:pPr marL="0" indent="0">
              <a:buNone/>
            </a:pPr>
            <a:r>
              <a:rPr lang="en-US" sz="1400"/>
              <a:t>[GET] /service-vouchers</a:t>
            </a:r>
          </a:p>
          <a:p>
            <a:pPr marL="0" indent="0">
              <a:buNone/>
            </a:pPr>
            <a:r>
              <a:rPr lang="en-US" sz="1400" b="1"/>
              <a:t>Modify voucher</a:t>
            </a:r>
          </a:p>
          <a:p>
            <a:pPr marL="0" indent="0">
              <a:buNone/>
            </a:pPr>
            <a:r>
              <a:rPr lang="en-US" sz="1400"/>
              <a:t>[POST] /service-vouchers/modify</a:t>
            </a:r>
          </a:p>
          <a:p>
            <a:pPr marL="0" indent="0">
              <a:buNone/>
            </a:pPr>
            <a:r>
              <a:rPr lang="en-US" sz="1400" b="1"/>
              <a:t>Issue new voucher</a:t>
            </a:r>
          </a:p>
          <a:p>
            <a:pPr marL="0" indent="0">
              <a:buNone/>
            </a:pPr>
            <a:r>
              <a:rPr lang="en-US" sz="1400"/>
              <a:t>[POST] /service-vouchers/issue</a:t>
            </a:r>
          </a:p>
          <a:p>
            <a:pPr marL="0" indent="0">
              <a:buNone/>
            </a:pPr>
            <a:r>
              <a:rPr lang="en-US" sz="1400" b="1"/>
              <a:t>Check hotel availability</a:t>
            </a:r>
          </a:p>
          <a:p>
            <a:pPr marL="0" indent="0">
              <a:buNone/>
            </a:pPr>
            <a:r>
              <a:rPr lang="en-US" sz="1400"/>
              <a:t>[GET]/service-vouchers/hotel/&lt;</a:t>
            </a:r>
            <a:r>
              <a:rPr lang="en-US" sz="1400" err="1"/>
              <a:t>hotel_id</a:t>
            </a:r>
            <a:r>
              <a:rPr lang="en-US" sz="1400"/>
              <a:t>&gt;</a:t>
            </a:r>
          </a:p>
          <a:p>
            <a:pPr marL="0" indent="0">
              <a:buNone/>
            </a:pPr>
            <a:r>
              <a:rPr lang="en-US" sz="1400" b="1"/>
              <a:t>Add new hotel</a:t>
            </a:r>
          </a:p>
          <a:p>
            <a:pPr marL="0" indent="0">
              <a:buNone/>
            </a:pPr>
            <a:r>
              <a:rPr lang="en-US" sz="1400"/>
              <a:t>[POST]/service-vouchers/hotel/add</a:t>
            </a:r>
          </a:p>
          <a:p>
            <a:pPr marL="0" indent="0">
              <a:buNone/>
            </a:pPr>
            <a:r>
              <a:rPr lang="en-US" sz="1400" b="1"/>
              <a:t>Modify available rooms</a:t>
            </a:r>
          </a:p>
          <a:p>
            <a:pPr marL="0" indent="0">
              <a:buNone/>
            </a:pPr>
            <a:r>
              <a:rPr lang="en-US" sz="1400"/>
              <a:t>[POST]/service-vouchers/hotel/modify</a:t>
            </a:r>
            <a:endParaRPr lang="en-US" sz="1800"/>
          </a:p>
          <a:p>
            <a:pPr marL="0" indent="0">
              <a:buNone/>
            </a:pPr>
            <a:endParaRPr lang="en-US" sz="1800"/>
          </a:p>
        </p:txBody>
      </p:sp>
      <p:sp>
        <p:nvSpPr>
          <p:cNvPr id="9" name="Content Placeholder 2">
            <a:extLst>
              <a:ext uri="{FF2B5EF4-FFF2-40B4-BE49-F238E27FC236}">
                <a16:creationId xmlns:a16="http://schemas.microsoft.com/office/drawing/2014/main" id="{A3DC31D1-FFC0-4701-8819-C97BCE041DDF}"/>
              </a:ext>
            </a:extLst>
          </p:cNvPr>
          <p:cNvSpPr txBox="1">
            <a:spLocks/>
          </p:cNvSpPr>
          <p:nvPr/>
        </p:nvSpPr>
        <p:spPr>
          <a:xfrm>
            <a:off x="4317476" y="849753"/>
            <a:ext cx="3189093" cy="56873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Database</a:t>
            </a:r>
          </a:p>
          <a:p>
            <a:pPr marL="0" indent="0">
              <a:buNone/>
            </a:pPr>
            <a:r>
              <a:rPr lang="en-US" sz="2000" b="1"/>
              <a:t>Vouchers</a:t>
            </a:r>
          </a:p>
          <a:p>
            <a:pPr marL="0" indent="0">
              <a:buNone/>
            </a:pPr>
            <a:r>
              <a:rPr lang="en-US" sz="2000" u="sng"/>
              <a:t>VID</a:t>
            </a:r>
            <a:r>
              <a:rPr lang="en-US" sz="2000"/>
              <a:t> (VARCHAR)</a:t>
            </a:r>
            <a:endParaRPr lang="en-US" sz="2000" u="sng"/>
          </a:p>
          <a:p>
            <a:pPr marL="0" indent="0">
              <a:buNone/>
            </a:pPr>
            <a:r>
              <a:rPr lang="en-US" sz="2000"/>
              <a:t>PID (INT)</a:t>
            </a:r>
          </a:p>
          <a:p>
            <a:pPr marL="0" indent="0">
              <a:buNone/>
            </a:pPr>
            <a:r>
              <a:rPr lang="en-US" sz="2000"/>
              <a:t>Voucher Type (VARCHAR)</a:t>
            </a:r>
            <a:endParaRPr lang="en-US" sz="2000" u="sng"/>
          </a:p>
          <a:p>
            <a:pPr marL="0" indent="0">
              <a:buNone/>
            </a:pPr>
            <a:r>
              <a:rPr lang="en-US" sz="2000"/>
              <a:t>Issue Datetime (DATETIME)</a:t>
            </a:r>
          </a:p>
          <a:p>
            <a:pPr marL="0" indent="0">
              <a:buNone/>
            </a:pPr>
            <a:r>
              <a:rPr lang="en-US" sz="2000"/>
              <a:t>Entitlement (VARCHAR)</a:t>
            </a:r>
            <a:endParaRPr lang="en-US" sz="2000" u="sng"/>
          </a:p>
          <a:p>
            <a:pPr marL="0" indent="0">
              <a:buNone/>
            </a:pPr>
            <a:r>
              <a:rPr lang="en-US" sz="2000"/>
              <a:t>Remarks (VARCHAR)</a:t>
            </a:r>
          </a:p>
          <a:p>
            <a:pPr marL="0" indent="0">
              <a:buNone/>
            </a:pPr>
            <a:endParaRPr lang="en-US" sz="2000"/>
          </a:p>
        </p:txBody>
      </p:sp>
      <p:sp>
        <p:nvSpPr>
          <p:cNvPr id="10" name="Content Placeholder 2">
            <a:extLst>
              <a:ext uri="{FF2B5EF4-FFF2-40B4-BE49-F238E27FC236}">
                <a16:creationId xmlns:a16="http://schemas.microsoft.com/office/drawing/2014/main" id="{9949E671-C0E9-4434-8EE8-CDC1FE272796}"/>
              </a:ext>
            </a:extLst>
          </p:cNvPr>
          <p:cNvSpPr txBox="1">
            <a:spLocks/>
          </p:cNvSpPr>
          <p:nvPr/>
        </p:nvSpPr>
        <p:spPr>
          <a:xfrm>
            <a:off x="7402873" y="834616"/>
            <a:ext cx="3456806" cy="54197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Database</a:t>
            </a:r>
          </a:p>
          <a:p>
            <a:pPr marL="0" indent="0">
              <a:buNone/>
            </a:pPr>
            <a:r>
              <a:rPr lang="en-US" sz="2000" b="1"/>
              <a:t>Hotel</a:t>
            </a:r>
          </a:p>
          <a:p>
            <a:pPr marL="0" indent="0">
              <a:buNone/>
            </a:pPr>
            <a:r>
              <a:rPr lang="en-US" sz="2000" u="sng"/>
              <a:t>HID</a:t>
            </a:r>
            <a:r>
              <a:rPr lang="en-US" sz="2000"/>
              <a:t> (INT)</a:t>
            </a:r>
          </a:p>
          <a:p>
            <a:pPr marL="0" indent="0">
              <a:buNone/>
            </a:pPr>
            <a:r>
              <a:rPr lang="en-US" sz="2000"/>
              <a:t>Hotel Name (VARCHAR)</a:t>
            </a:r>
          </a:p>
          <a:p>
            <a:pPr marL="0" indent="0">
              <a:buNone/>
            </a:pPr>
            <a:r>
              <a:rPr lang="en-US" sz="2000"/>
              <a:t>Hotel Address (VARCHAR)</a:t>
            </a:r>
          </a:p>
          <a:p>
            <a:pPr marL="0" indent="0">
              <a:buNone/>
            </a:pPr>
            <a:r>
              <a:rPr lang="en-US" sz="2000"/>
              <a:t>Economy Rooms Available (INT)</a:t>
            </a:r>
          </a:p>
          <a:p>
            <a:pPr marL="0" indent="0">
              <a:buNone/>
            </a:pPr>
            <a:r>
              <a:rPr lang="en-US" sz="2000"/>
              <a:t>Business Rooms Available (INT)</a:t>
            </a:r>
          </a:p>
          <a:p>
            <a:pPr marL="0" indent="0">
              <a:buNone/>
            </a:pPr>
            <a:r>
              <a:rPr lang="en-US" sz="2000"/>
              <a:t>First Rooms Available (INT)</a:t>
            </a:r>
          </a:p>
          <a:p>
            <a:pPr marL="0" indent="0">
              <a:buNone/>
            </a:pPr>
            <a:r>
              <a:rPr lang="en-US" sz="2000"/>
              <a:t>Total Economy Rooms (INT)</a:t>
            </a:r>
          </a:p>
          <a:p>
            <a:pPr marL="0" indent="0">
              <a:buNone/>
            </a:pPr>
            <a:r>
              <a:rPr lang="en-US" sz="2000"/>
              <a:t>Total Business Rooms (INT)</a:t>
            </a:r>
          </a:p>
          <a:p>
            <a:pPr marL="0" indent="0">
              <a:buNone/>
            </a:pPr>
            <a:r>
              <a:rPr lang="en-US" sz="2000"/>
              <a:t>Total First Rooms (INT)</a:t>
            </a:r>
          </a:p>
          <a:p>
            <a:pPr marL="0" indent="0">
              <a:buNone/>
            </a:pPr>
            <a:r>
              <a:rPr lang="en-US" sz="2000"/>
              <a:t>Remarks (VARCHAR)</a:t>
            </a:r>
          </a:p>
          <a:p>
            <a:pPr marL="0" indent="0">
              <a:buNone/>
            </a:pPr>
            <a:r>
              <a:rPr lang="en-US" sz="2000"/>
              <a:t> </a:t>
            </a:r>
          </a:p>
          <a:p>
            <a:pPr marL="0" indent="0">
              <a:buNone/>
            </a:pPr>
            <a:endParaRPr lang="en-US" sz="2000"/>
          </a:p>
        </p:txBody>
      </p:sp>
    </p:spTree>
    <p:extLst>
      <p:ext uri="{BB962C8B-B14F-4D97-AF65-F5344CB8AC3E}">
        <p14:creationId xmlns:p14="http://schemas.microsoft.com/office/powerpoint/2010/main" val="102388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25</a:t>
            </a:fld>
            <a:endParaRPr lang="en-US"/>
          </a:p>
        </p:txBody>
      </p:sp>
      <p:sp>
        <p:nvSpPr>
          <p:cNvPr id="10" name="Rectangle: Rounded Corners 9">
            <a:extLst>
              <a:ext uri="{FF2B5EF4-FFF2-40B4-BE49-F238E27FC236}">
                <a16:creationId xmlns:a16="http://schemas.microsoft.com/office/drawing/2014/main" id="{DC771681-C02E-426C-855A-379F8FEB5694}"/>
              </a:ext>
            </a:extLst>
          </p:cNvPr>
          <p:cNvSpPr/>
          <p:nvPr/>
        </p:nvSpPr>
        <p:spPr>
          <a:xfrm>
            <a:off x="3168001" y="427547"/>
            <a:ext cx="3114675" cy="967853"/>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1"/>
                </a:solidFill>
              </a:rPr>
              <a:t>Flight Delay Management UI</a:t>
            </a:r>
          </a:p>
          <a:p>
            <a:pPr marL="285750" indent="-285750" algn="ctr">
              <a:buFont typeface="Wingdings" panose="05000000000000000000" pitchFamily="2" charset="2"/>
              <a:buChar char="Ø"/>
            </a:pPr>
            <a:r>
              <a:rPr lang="en-US" sz="1400">
                <a:solidFill>
                  <a:schemeClr val="tx1"/>
                </a:solidFill>
              </a:rPr>
              <a:t>Staff retrieves passenger profile</a:t>
            </a:r>
          </a:p>
          <a:p>
            <a:pPr marL="285750" indent="-285750" algn="ctr">
              <a:buFont typeface="Wingdings" panose="05000000000000000000" pitchFamily="2" charset="2"/>
              <a:buChar char="Ø"/>
            </a:pPr>
            <a:r>
              <a:rPr lang="en-US" sz="1400">
                <a:solidFill>
                  <a:schemeClr val="tx1"/>
                </a:solidFill>
              </a:rPr>
              <a:t>Alternative flight booking</a:t>
            </a:r>
          </a:p>
          <a:p>
            <a:pPr marL="285750" indent="-285750" algn="ctr">
              <a:buFont typeface="Wingdings" panose="05000000000000000000" pitchFamily="2" charset="2"/>
              <a:buChar char="Ø"/>
            </a:pPr>
            <a:r>
              <a:rPr lang="en-US" sz="1400">
                <a:solidFill>
                  <a:schemeClr val="tx1"/>
                </a:solidFill>
              </a:rPr>
              <a:t>Book Hotel</a:t>
            </a:r>
          </a:p>
        </p:txBody>
      </p:sp>
      <p:sp>
        <p:nvSpPr>
          <p:cNvPr id="11" name="Rectangle 10">
            <a:extLst>
              <a:ext uri="{FF2B5EF4-FFF2-40B4-BE49-F238E27FC236}">
                <a16:creationId xmlns:a16="http://schemas.microsoft.com/office/drawing/2014/main" id="{D677F623-4050-404A-9C01-A16950199517}"/>
              </a:ext>
            </a:extLst>
          </p:cNvPr>
          <p:cNvSpPr/>
          <p:nvPr/>
        </p:nvSpPr>
        <p:spPr>
          <a:xfrm>
            <a:off x="334961" y="1821046"/>
            <a:ext cx="9017512" cy="43940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078E75B-587D-43B8-83E2-C0FFB420BE60}"/>
              </a:ext>
            </a:extLst>
          </p:cNvPr>
          <p:cNvSpPr/>
          <p:nvPr/>
        </p:nvSpPr>
        <p:spPr>
          <a:xfrm>
            <a:off x="4138412" y="1893783"/>
            <a:ext cx="1173851" cy="624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Service</a:t>
            </a:r>
          </a:p>
          <a:p>
            <a:pPr algn="ctr"/>
            <a:r>
              <a:rPr lang="en-SG" sz="1600"/>
              <a:t>Recovery</a:t>
            </a:r>
          </a:p>
        </p:txBody>
      </p:sp>
      <p:sp>
        <p:nvSpPr>
          <p:cNvPr id="12" name="Flowchart: Direct Access Storage 11">
            <a:extLst>
              <a:ext uri="{FF2B5EF4-FFF2-40B4-BE49-F238E27FC236}">
                <a16:creationId xmlns:a16="http://schemas.microsoft.com/office/drawing/2014/main" id="{781F9AA1-657B-4B2E-A116-457830828458}"/>
              </a:ext>
            </a:extLst>
          </p:cNvPr>
          <p:cNvSpPr/>
          <p:nvPr/>
        </p:nvSpPr>
        <p:spPr>
          <a:xfrm rot="16200000">
            <a:off x="1762244" y="3909616"/>
            <a:ext cx="589521" cy="10055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a:t>Vouchers</a:t>
            </a:r>
          </a:p>
        </p:txBody>
      </p:sp>
      <p:cxnSp>
        <p:nvCxnSpPr>
          <p:cNvPr id="15" name="Straight Connector 14">
            <a:extLst>
              <a:ext uri="{FF2B5EF4-FFF2-40B4-BE49-F238E27FC236}">
                <a16:creationId xmlns:a16="http://schemas.microsoft.com/office/drawing/2014/main" id="{836391AD-4212-4386-8EC1-A54688FE4317}"/>
              </a:ext>
            </a:extLst>
          </p:cNvPr>
          <p:cNvCxnSpPr>
            <a:cxnSpLocks/>
          </p:cNvCxnSpPr>
          <p:nvPr/>
        </p:nvCxnSpPr>
        <p:spPr>
          <a:xfrm>
            <a:off x="3365499" y="2701463"/>
            <a:ext cx="0" cy="1061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Direct Access Storage 17">
            <a:extLst>
              <a:ext uri="{FF2B5EF4-FFF2-40B4-BE49-F238E27FC236}">
                <a16:creationId xmlns:a16="http://schemas.microsoft.com/office/drawing/2014/main" id="{2D7F3008-D524-48F2-AEB1-BEE7098C85BB}"/>
              </a:ext>
            </a:extLst>
          </p:cNvPr>
          <p:cNvSpPr/>
          <p:nvPr/>
        </p:nvSpPr>
        <p:spPr>
          <a:xfrm rot="16200000">
            <a:off x="6465243" y="3909615"/>
            <a:ext cx="589521" cy="10055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err="1"/>
              <a:t>Hotel_List</a:t>
            </a:r>
            <a:endParaRPr lang="en-US" sz="1200"/>
          </a:p>
        </p:txBody>
      </p:sp>
      <p:sp>
        <p:nvSpPr>
          <p:cNvPr id="20" name="Content Placeholder 2">
            <a:extLst>
              <a:ext uri="{FF2B5EF4-FFF2-40B4-BE49-F238E27FC236}">
                <a16:creationId xmlns:a16="http://schemas.microsoft.com/office/drawing/2014/main" id="{40F62694-E151-47E6-99E6-B22F9CDC4FF4}"/>
              </a:ext>
            </a:extLst>
          </p:cNvPr>
          <p:cNvSpPr txBox="1">
            <a:spLocks/>
          </p:cNvSpPr>
          <p:nvPr/>
        </p:nvSpPr>
        <p:spPr>
          <a:xfrm>
            <a:off x="3381407" y="2495963"/>
            <a:ext cx="3075013" cy="13670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a:t>Retrieve all vouchers for pax</a:t>
            </a:r>
          </a:p>
          <a:p>
            <a:pPr marL="0" indent="0">
              <a:lnSpc>
                <a:spcPct val="100000"/>
              </a:lnSpc>
              <a:spcBef>
                <a:spcPts val="0"/>
              </a:spcBef>
              <a:buNone/>
            </a:pPr>
            <a:r>
              <a:rPr lang="en-US" sz="1400"/>
              <a:t>[GET] /service-vouchers/{</a:t>
            </a:r>
            <a:r>
              <a:rPr lang="en-US" sz="1400" err="1"/>
              <a:t>passenger_id</a:t>
            </a:r>
            <a:r>
              <a:rPr lang="en-US" sz="1400"/>
              <a:t>}</a:t>
            </a:r>
          </a:p>
          <a:p>
            <a:pPr marL="0" indent="0">
              <a:lnSpc>
                <a:spcPct val="100000"/>
              </a:lnSpc>
              <a:spcBef>
                <a:spcPts val="0"/>
              </a:spcBef>
              <a:buNone/>
            </a:pPr>
            <a:r>
              <a:rPr lang="en-US" sz="1400" b="1"/>
              <a:t>Retrieve voucher by ID</a:t>
            </a:r>
          </a:p>
          <a:p>
            <a:pPr marL="0" indent="0">
              <a:lnSpc>
                <a:spcPct val="100000"/>
              </a:lnSpc>
              <a:spcBef>
                <a:spcPts val="0"/>
              </a:spcBef>
              <a:buNone/>
            </a:pPr>
            <a:r>
              <a:rPr lang="en-US" sz="1400"/>
              <a:t>[GET] /service-vouchers/{</a:t>
            </a:r>
            <a:r>
              <a:rPr lang="en-US" sz="1400" err="1"/>
              <a:t>voucher_id</a:t>
            </a:r>
            <a:r>
              <a:rPr lang="en-US" sz="1400"/>
              <a:t>}</a:t>
            </a:r>
          </a:p>
          <a:p>
            <a:pPr marL="0" indent="0">
              <a:lnSpc>
                <a:spcPct val="100000"/>
              </a:lnSpc>
              <a:spcBef>
                <a:spcPts val="0"/>
              </a:spcBef>
              <a:buNone/>
            </a:pPr>
            <a:r>
              <a:rPr lang="en-US" sz="1400" b="1"/>
              <a:t>Retrieve all vouchers</a:t>
            </a:r>
          </a:p>
          <a:p>
            <a:pPr marL="0" indent="0">
              <a:lnSpc>
                <a:spcPct val="100000"/>
              </a:lnSpc>
              <a:spcBef>
                <a:spcPts val="0"/>
              </a:spcBef>
              <a:buNone/>
            </a:pPr>
            <a:r>
              <a:rPr lang="en-US" sz="1400"/>
              <a:t>[GET] /service-vouchers</a:t>
            </a:r>
          </a:p>
          <a:p>
            <a:pPr marL="0" indent="0">
              <a:buNone/>
            </a:pPr>
            <a:endParaRPr lang="en-US" sz="1400"/>
          </a:p>
        </p:txBody>
      </p:sp>
      <p:sp>
        <p:nvSpPr>
          <p:cNvPr id="3" name="Rectangle 2">
            <a:extLst>
              <a:ext uri="{FF2B5EF4-FFF2-40B4-BE49-F238E27FC236}">
                <a16:creationId xmlns:a16="http://schemas.microsoft.com/office/drawing/2014/main" id="{393FF4D4-211A-4E6A-9D8E-E72AD7F1C7E7}"/>
              </a:ext>
            </a:extLst>
          </p:cNvPr>
          <p:cNvSpPr/>
          <p:nvPr/>
        </p:nvSpPr>
        <p:spPr>
          <a:xfrm>
            <a:off x="334961" y="2464706"/>
            <a:ext cx="3159130" cy="1384995"/>
          </a:xfrm>
          <a:prstGeom prst="rect">
            <a:avLst/>
          </a:prstGeom>
        </p:spPr>
        <p:txBody>
          <a:bodyPr wrap="square">
            <a:spAutoFit/>
          </a:bodyPr>
          <a:lstStyle/>
          <a:p>
            <a:r>
              <a:rPr lang="en-US" sz="1400" b="1"/>
              <a:t>Issue new voucher</a:t>
            </a:r>
          </a:p>
          <a:p>
            <a:r>
              <a:rPr lang="en-US" sz="1400"/>
              <a:t>[POST] /service-vouchers/issue</a:t>
            </a:r>
          </a:p>
          <a:p>
            <a:r>
              <a:rPr lang="en-US" sz="1400" b="1"/>
              <a:t>Check hotel availability</a:t>
            </a:r>
          </a:p>
          <a:p>
            <a:r>
              <a:rPr lang="en-US" sz="1400"/>
              <a:t>[GET]/service-vouchers/hotel/&lt;</a:t>
            </a:r>
            <a:r>
              <a:rPr lang="en-US" sz="1400" err="1"/>
              <a:t>hotel_id</a:t>
            </a:r>
            <a:r>
              <a:rPr lang="en-US" sz="1400"/>
              <a:t>&gt;</a:t>
            </a:r>
          </a:p>
          <a:p>
            <a:r>
              <a:rPr lang="en-US" sz="1400" b="1"/>
              <a:t>Add new hotel</a:t>
            </a:r>
          </a:p>
          <a:p>
            <a:r>
              <a:rPr lang="en-US" sz="1400"/>
              <a:t>[POST]/service-vouchers/hotel/add</a:t>
            </a:r>
          </a:p>
        </p:txBody>
      </p:sp>
      <p:sp>
        <p:nvSpPr>
          <p:cNvPr id="8" name="Rectangle 7">
            <a:extLst>
              <a:ext uri="{FF2B5EF4-FFF2-40B4-BE49-F238E27FC236}">
                <a16:creationId xmlns:a16="http://schemas.microsoft.com/office/drawing/2014/main" id="{26B475B4-C9E7-4329-B822-51F8912CF9A1}"/>
              </a:ext>
            </a:extLst>
          </p:cNvPr>
          <p:cNvSpPr/>
          <p:nvPr/>
        </p:nvSpPr>
        <p:spPr>
          <a:xfrm>
            <a:off x="6396038" y="2701463"/>
            <a:ext cx="2956435" cy="954107"/>
          </a:xfrm>
          <a:prstGeom prst="rect">
            <a:avLst/>
          </a:prstGeom>
        </p:spPr>
        <p:txBody>
          <a:bodyPr wrap="square">
            <a:spAutoFit/>
          </a:bodyPr>
          <a:lstStyle/>
          <a:p>
            <a:r>
              <a:rPr lang="en-US" sz="1400" b="1"/>
              <a:t>Modify voucher</a:t>
            </a:r>
          </a:p>
          <a:p>
            <a:r>
              <a:rPr lang="en-US" sz="1400"/>
              <a:t>[POST] /service-vouchers/modify</a:t>
            </a:r>
          </a:p>
          <a:p>
            <a:r>
              <a:rPr lang="en-US" sz="1400" b="1"/>
              <a:t>Modify available rooms</a:t>
            </a:r>
          </a:p>
          <a:p>
            <a:r>
              <a:rPr lang="en-US" sz="1400"/>
              <a:t>[POST]/service-vouchers/hotel/modify</a:t>
            </a:r>
          </a:p>
        </p:txBody>
      </p:sp>
      <p:cxnSp>
        <p:nvCxnSpPr>
          <p:cNvPr id="22" name="Straight Connector 21">
            <a:extLst>
              <a:ext uri="{FF2B5EF4-FFF2-40B4-BE49-F238E27FC236}">
                <a16:creationId xmlns:a16="http://schemas.microsoft.com/office/drawing/2014/main" id="{4B7A612B-CC60-4237-A006-F58C9FAB9F76}"/>
              </a:ext>
            </a:extLst>
          </p:cNvPr>
          <p:cNvCxnSpPr>
            <a:cxnSpLocks/>
          </p:cNvCxnSpPr>
          <p:nvPr/>
        </p:nvCxnSpPr>
        <p:spPr>
          <a:xfrm>
            <a:off x="6345292" y="2657126"/>
            <a:ext cx="0" cy="1061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DA941207-6677-4ADE-9353-EED217C24B33}"/>
              </a:ext>
            </a:extLst>
          </p:cNvPr>
          <p:cNvSpPr txBox="1">
            <a:spLocks/>
          </p:cNvSpPr>
          <p:nvPr/>
        </p:nvSpPr>
        <p:spPr>
          <a:xfrm>
            <a:off x="1244980" y="4744153"/>
            <a:ext cx="3189093" cy="13831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u="sng"/>
              <a:t>VID</a:t>
            </a:r>
            <a:r>
              <a:rPr lang="en-US" sz="1400"/>
              <a:t> (VARCHAR)</a:t>
            </a:r>
            <a:endParaRPr lang="en-US" sz="1400" u="sng"/>
          </a:p>
          <a:p>
            <a:pPr marL="0" indent="0">
              <a:lnSpc>
                <a:spcPct val="100000"/>
              </a:lnSpc>
              <a:spcBef>
                <a:spcPts val="0"/>
              </a:spcBef>
              <a:buNone/>
            </a:pPr>
            <a:r>
              <a:rPr lang="en-US" sz="1400"/>
              <a:t>PID (INT)</a:t>
            </a:r>
          </a:p>
          <a:p>
            <a:pPr marL="0" indent="0">
              <a:lnSpc>
                <a:spcPct val="100000"/>
              </a:lnSpc>
              <a:spcBef>
                <a:spcPts val="0"/>
              </a:spcBef>
              <a:buNone/>
            </a:pPr>
            <a:r>
              <a:rPr lang="en-US" sz="1400"/>
              <a:t>Voucher Type (VARCHAR)</a:t>
            </a:r>
            <a:endParaRPr lang="en-US" sz="1400" u="sng"/>
          </a:p>
          <a:p>
            <a:pPr marL="0" indent="0">
              <a:lnSpc>
                <a:spcPct val="100000"/>
              </a:lnSpc>
              <a:spcBef>
                <a:spcPts val="0"/>
              </a:spcBef>
              <a:buNone/>
            </a:pPr>
            <a:r>
              <a:rPr lang="en-US" sz="1400"/>
              <a:t>Issue Datetime (DATETIME)</a:t>
            </a:r>
          </a:p>
          <a:p>
            <a:pPr marL="0" indent="0">
              <a:lnSpc>
                <a:spcPct val="100000"/>
              </a:lnSpc>
              <a:spcBef>
                <a:spcPts val="0"/>
              </a:spcBef>
              <a:buNone/>
            </a:pPr>
            <a:r>
              <a:rPr lang="en-US" sz="1400"/>
              <a:t>Entitlement (VARCHAR)</a:t>
            </a:r>
            <a:endParaRPr lang="en-US" sz="1400" u="sng"/>
          </a:p>
          <a:p>
            <a:pPr marL="0" indent="0">
              <a:lnSpc>
                <a:spcPct val="100000"/>
              </a:lnSpc>
              <a:spcBef>
                <a:spcPts val="0"/>
              </a:spcBef>
              <a:buNone/>
            </a:pPr>
            <a:r>
              <a:rPr lang="en-US" sz="1400"/>
              <a:t>Remarks (VARCHAR)</a:t>
            </a:r>
          </a:p>
          <a:p>
            <a:pPr marL="0" indent="0">
              <a:buNone/>
            </a:pPr>
            <a:endParaRPr lang="en-US" sz="2000"/>
          </a:p>
        </p:txBody>
      </p:sp>
      <p:sp>
        <p:nvSpPr>
          <p:cNvPr id="24" name="Content Placeholder 2">
            <a:extLst>
              <a:ext uri="{FF2B5EF4-FFF2-40B4-BE49-F238E27FC236}">
                <a16:creationId xmlns:a16="http://schemas.microsoft.com/office/drawing/2014/main" id="{D0CF0DAA-B655-4698-8654-44551E2D0BAC}"/>
              </a:ext>
            </a:extLst>
          </p:cNvPr>
          <p:cNvSpPr txBox="1">
            <a:spLocks/>
          </p:cNvSpPr>
          <p:nvPr/>
        </p:nvSpPr>
        <p:spPr>
          <a:xfrm>
            <a:off x="4302673" y="4824273"/>
            <a:ext cx="2481543" cy="11930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u="sng"/>
              <a:t>HID</a:t>
            </a:r>
            <a:r>
              <a:rPr lang="en-US" sz="1400"/>
              <a:t> (INT)</a:t>
            </a:r>
          </a:p>
          <a:p>
            <a:pPr marL="0" indent="0">
              <a:lnSpc>
                <a:spcPct val="100000"/>
              </a:lnSpc>
              <a:spcBef>
                <a:spcPts val="0"/>
              </a:spcBef>
              <a:buNone/>
            </a:pPr>
            <a:r>
              <a:rPr lang="en-US" sz="1400"/>
              <a:t>Hotel Name (VARCHAR)</a:t>
            </a:r>
          </a:p>
          <a:p>
            <a:pPr marL="0" indent="0">
              <a:lnSpc>
                <a:spcPct val="100000"/>
              </a:lnSpc>
              <a:spcBef>
                <a:spcPts val="0"/>
              </a:spcBef>
              <a:buNone/>
            </a:pPr>
            <a:r>
              <a:rPr lang="en-US" sz="1400"/>
              <a:t>Hotel Address (VARCHAR)</a:t>
            </a:r>
          </a:p>
          <a:p>
            <a:pPr marL="0" indent="0">
              <a:lnSpc>
                <a:spcPct val="100000"/>
              </a:lnSpc>
              <a:spcBef>
                <a:spcPts val="0"/>
              </a:spcBef>
              <a:buNone/>
            </a:pPr>
            <a:r>
              <a:rPr lang="en-US" sz="1400"/>
              <a:t>Economy Rooms Available (INT)</a:t>
            </a:r>
          </a:p>
          <a:p>
            <a:pPr marL="0" indent="0">
              <a:lnSpc>
                <a:spcPct val="100000"/>
              </a:lnSpc>
              <a:spcBef>
                <a:spcPts val="0"/>
              </a:spcBef>
              <a:buNone/>
            </a:pPr>
            <a:r>
              <a:rPr lang="en-US" sz="1400"/>
              <a:t>Business Rooms Available (INT)</a:t>
            </a:r>
          </a:p>
          <a:p>
            <a:pPr marL="0" indent="0">
              <a:buNone/>
            </a:pPr>
            <a:r>
              <a:rPr lang="en-US" sz="1400"/>
              <a:t> </a:t>
            </a:r>
          </a:p>
          <a:p>
            <a:pPr marL="0" indent="0">
              <a:buNone/>
            </a:pPr>
            <a:endParaRPr lang="en-US" sz="1400"/>
          </a:p>
        </p:txBody>
      </p:sp>
      <p:sp>
        <p:nvSpPr>
          <p:cNvPr id="9" name="Rectangle 8">
            <a:extLst>
              <a:ext uri="{FF2B5EF4-FFF2-40B4-BE49-F238E27FC236}">
                <a16:creationId xmlns:a16="http://schemas.microsoft.com/office/drawing/2014/main" id="{4D3F3BFB-C663-4BB2-8BDC-30E9AFF248CF}"/>
              </a:ext>
            </a:extLst>
          </p:cNvPr>
          <p:cNvSpPr/>
          <p:nvPr/>
        </p:nvSpPr>
        <p:spPr>
          <a:xfrm>
            <a:off x="6975687" y="4876336"/>
            <a:ext cx="2185315" cy="1169551"/>
          </a:xfrm>
          <a:prstGeom prst="rect">
            <a:avLst/>
          </a:prstGeom>
        </p:spPr>
        <p:txBody>
          <a:bodyPr wrap="square">
            <a:spAutoFit/>
          </a:bodyPr>
          <a:lstStyle/>
          <a:p>
            <a:r>
              <a:rPr lang="en-US" sz="1400"/>
              <a:t>First Rooms Available (INT)</a:t>
            </a:r>
          </a:p>
          <a:p>
            <a:r>
              <a:rPr lang="en-US" sz="1400"/>
              <a:t>Total Economy Rooms (INT)</a:t>
            </a:r>
          </a:p>
          <a:p>
            <a:r>
              <a:rPr lang="en-US" sz="1400"/>
              <a:t>Total Business Rooms (INT)</a:t>
            </a:r>
          </a:p>
          <a:p>
            <a:r>
              <a:rPr lang="en-US" sz="1400"/>
              <a:t>Total First Rooms (INT)</a:t>
            </a:r>
          </a:p>
          <a:p>
            <a:r>
              <a:rPr lang="en-US" sz="1400"/>
              <a:t>Remarks (VARCHAR)</a:t>
            </a:r>
          </a:p>
        </p:txBody>
      </p:sp>
      <p:cxnSp>
        <p:nvCxnSpPr>
          <p:cNvPr id="25" name="Straight Connector 24">
            <a:extLst>
              <a:ext uri="{FF2B5EF4-FFF2-40B4-BE49-F238E27FC236}">
                <a16:creationId xmlns:a16="http://schemas.microsoft.com/office/drawing/2014/main" id="{0F8D3BE9-4445-4312-B5FF-0ECDEFE124B6}"/>
              </a:ext>
            </a:extLst>
          </p:cNvPr>
          <p:cNvCxnSpPr>
            <a:cxnSpLocks/>
          </p:cNvCxnSpPr>
          <p:nvPr/>
        </p:nvCxnSpPr>
        <p:spPr>
          <a:xfrm>
            <a:off x="6784216" y="4876336"/>
            <a:ext cx="0" cy="1061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577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26</a:t>
            </a:fld>
            <a:endParaRPr lang="en-US"/>
          </a:p>
        </p:txBody>
      </p:sp>
      <p:sp>
        <p:nvSpPr>
          <p:cNvPr id="7" name="Title 5">
            <a:extLst>
              <a:ext uri="{FF2B5EF4-FFF2-40B4-BE49-F238E27FC236}">
                <a16:creationId xmlns:a16="http://schemas.microsoft.com/office/drawing/2014/main" id="{BC46E54F-991A-4A8B-B2CF-D30703510416}"/>
              </a:ext>
            </a:extLst>
          </p:cNvPr>
          <p:cNvSpPr txBox="1">
            <a:spLocks/>
          </p:cNvSpPr>
          <p:nvPr/>
        </p:nvSpPr>
        <p:spPr>
          <a:xfrm>
            <a:off x="334961" y="336018"/>
            <a:ext cx="11522076" cy="498598"/>
          </a:xfrm>
          <a:prstGeom prst="rect">
            <a:avLst/>
          </a:prstGeom>
        </p:spPr>
        <p:txBody>
          <a:bodyPr vert="horz" wrap="square" lIns="0" tIns="0" rIns="0" bIns="0" rtlCol="0" anchor="t">
            <a:spAutoFit/>
          </a:bodyPr>
          <a:lstStyle>
            <a:lvl1pPr marL="0" algn="l" defTabSz="914400" rtl="0" eaLnBrk="1" latinLnBrk="0" hangingPunct="1">
              <a:lnSpc>
                <a:spcPct val="90000"/>
              </a:lnSpc>
              <a:spcBef>
                <a:spcPct val="0"/>
              </a:spcBef>
              <a:buNone/>
              <a:defRPr lang="en-US" sz="3600" b="1" kern="1200" dirty="0" smtClean="0">
                <a:solidFill>
                  <a:schemeClr val="tx2"/>
                </a:solidFill>
                <a:latin typeface="+mj-lt"/>
                <a:ea typeface="+mn-ea"/>
                <a:cs typeface="+mn-cs"/>
              </a:defRPr>
            </a:lvl1pPr>
          </a:lstStyle>
          <a:p>
            <a:r>
              <a:rPr lang="en-SG"/>
              <a:t>Technical Overview Diagram</a:t>
            </a:r>
          </a:p>
        </p:txBody>
      </p:sp>
      <p:sp>
        <p:nvSpPr>
          <p:cNvPr id="6" name="Content Placeholder 2">
            <a:extLst>
              <a:ext uri="{FF2B5EF4-FFF2-40B4-BE49-F238E27FC236}">
                <a16:creationId xmlns:a16="http://schemas.microsoft.com/office/drawing/2014/main" id="{F9BF3196-204D-4F8B-9BE6-1EDA3A513397}"/>
              </a:ext>
            </a:extLst>
          </p:cNvPr>
          <p:cNvSpPr txBox="1">
            <a:spLocks/>
          </p:cNvSpPr>
          <p:nvPr/>
        </p:nvSpPr>
        <p:spPr>
          <a:xfrm>
            <a:off x="334959" y="834616"/>
            <a:ext cx="3982517" cy="5188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t>Microservice: Flight Status</a:t>
            </a:r>
          </a:p>
          <a:p>
            <a:pPr marL="0" indent="0">
              <a:buNone/>
            </a:pPr>
            <a:r>
              <a:rPr lang="en-US" sz="1600" b="1"/>
              <a:t>Retrieve all current flight messages</a:t>
            </a:r>
          </a:p>
          <a:p>
            <a:pPr marL="0" indent="0">
              <a:buNone/>
            </a:pPr>
            <a:r>
              <a:rPr lang="en-US" sz="1600"/>
              <a:t>[GET/m] /flight-</a:t>
            </a:r>
            <a:r>
              <a:rPr lang="en-US" sz="1600" err="1"/>
              <a:t>statusessage</a:t>
            </a:r>
            <a:endParaRPr lang="en-US" sz="1600"/>
          </a:p>
          <a:p>
            <a:pPr marL="0" indent="0">
              <a:buNone/>
            </a:pPr>
            <a:r>
              <a:rPr lang="en-US" sz="1600" b="1"/>
              <a:t>Add new flight message</a:t>
            </a:r>
          </a:p>
          <a:p>
            <a:pPr marL="0" indent="0">
              <a:buNone/>
            </a:pPr>
            <a:r>
              <a:rPr lang="en-US" sz="1600"/>
              <a:t>[POST] /flight-status/new-message</a:t>
            </a:r>
          </a:p>
          <a:p>
            <a:pPr marL="0" indent="0">
              <a:buNone/>
            </a:pPr>
            <a:r>
              <a:rPr lang="en-US" sz="1600" b="1"/>
              <a:t>Retrieve flight delay status</a:t>
            </a:r>
          </a:p>
          <a:p>
            <a:pPr marL="0" indent="0">
              <a:buNone/>
            </a:pPr>
            <a:r>
              <a:rPr lang="en-US" sz="1600"/>
              <a:t>[GET] /flight-status/{</a:t>
            </a:r>
            <a:r>
              <a:rPr lang="en-US" sz="1600" err="1"/>
              <a:t>flight_no</a:t>
            </a:r>
            <a:r>
              <a:rPr lang="en-US" sz="1600"/>
              <a:t>}</a:t>
            </a:r>
          </a:p>
          <a:p>
            <a:pPr marL="0" indent="0">
              <a:buNone/>
            </a:pPr>
            <a:r>
              <a:rPr lang="en-US" sz="1600" b="1"/>
              <a:t>Modify flight status</a:t>
            </a:r>
          </a:p>
          <a:p>
            <a:pPr marL="0" indent="0">
              <a:buNone/>
            </a:pPr>
            <a:r>
              <a:rPr lang="en-US" sz="1600"/>
              <a:t>[GET] /flight-status/modify/{</a:t>
            </a:r>
            <a:r>
              <a:rPr lang="en-US" sz="1600" err="1"/>
              <a:t>flight_no</a:t>
            </a:r>
            <a:r>
              <a:rPr lang="en-US" sz="1600"/>
              <a:t>}</a:t>
            </a:r>
          </a:p>
          <a:p>
            <a:pPr marL="0" indent="0">
              <a:buNone/>
            </a:pPr>
            <a:r>
              <a:rPr lang="en-US" sz="1600" b="1"/>
              <a:t>Add new delay plan</a:t>
            </a:r>
          </a:p>
          <a:p>
            <a:pPr marL="0" indent="0">
              <a:buNone/>
            </a:pPr>
            <a:r>
              <a:rPr lang="en-US" sz="1600"/>
              <a:t>[POST] /flight-status/delay-plan</a:t>
            </a:r>
          </a:p>
          <a:p>
            <a:pPr marL="0" indent="0">
              <a:buNone/>
            </a:pPr>
            <a:r>
              <a:rPr lang="en-US" sz="1600" b="1"/>
              <a:t>View delay plan</a:t>
            </a:r>
          </a:p>
          <a:p>
            <a:pPr marL="0" indent="0">
              <a:buNone/>
            </a:pPr>
            <a:r>
              <a:rPr lang="en-US" sz="1600"/>
              <a:t>[GET] /flight-status/delay-plan/{</a:t>
            </a:r>
            <a:r>
              <a:rPr lang="en-US" sz="1600" err="1"/>
              <a:t>flight_no</a:t>
            </a:r>
            <a:r>
              <a:rPr lang="en-US" sz="1600"/>
              <a:t>}</a:t>
            </a:r>
          </a:p>
          <a:p>
            <a:pPr marL="0" indent="0">
              <a:buNone/>
            </a:pPr>
            <a:endParaRPr lang="en-US" sz="2000"/>
          </a:p>
        </p:txBody>
      </p:sp>
      <p:sp>
        <p:nvSpPr>
          <p:cNvPr id="9" name="Content Placeholder 2">
            <a:extLst>
              <a:ext uri="{FF2B5EF4-FFF2-40B4-BE49-F238E27FC236}">
                <a16:creationId xmlns:a16="http://schemas.microsoft.com/office/drawing/2014/main" id="{A3DC31D1-FFC0-4701-8819-C97BCE041DDF}"/>
              </a:ext>
            </a:extLst>
          </p:cNvPr>
          <p:cNvSpPr txBox="1">
            <a:spLocks/>
          </p:cNvSpPr>
          <p:nvPr/>
        </p:nvSpPr>
        <p:spPr>
          <a:xfrm>
            <a:off x="4317476" y="849753"/>
            <a:ext cx="3189093" cy="2025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Database</a:t>
            </a:r>
          </a:p>
          <a:p>
            <a:pPr marL="0" indent="0">
              <a:buNone/>
            </a:pPr>
            <a:r>
              <a:rPr lang="en-US" sz="2000" b="1"/>
              <a:t>Flight Messages</a:t>
            </a:r>
          </a:p>
          <a:p>
            <a:pPr marL="0" indent="0">
              <a:buNone/>
            </a:pPr>
            <a:r>
              <a:rPr lang="en-US" sz="2000" u="sng"/>
              <a:t>MID</a:t>
            </a:r>
            <a:r>
              <a:rPr lang="en-US" sz="2000"/>
              <a:t> (INT)</a:t>
            </a:r>
            <a:endParaRPr lang="en-US" sz="2000" u="sng"/>
          </a:p>
          <a:p>
            <a:pPr marL="0" indent="0">
              <a:buNone/>
            </a:pPr>
            <a:r>
              <a:rPr lang="en-US" sz="2000"/>
              <a:t>Message (VARCHAR)</a:t>
            </a:r>
            <a:endParaRPr lang="en-US" sz="2000" u="sng"/>
          </a:p>
          <a:p>
            <a:pPr marL="0" indent="0">
              <a:buNone/>
            </a:pPr>
            <a:r>
              <a:rPr lang="en-US" sz="2000"/>
              <a:t>Issue Datetime (DATETIME)</a:t>
            </a:r>
          </a:p>
          <a:p>
            <a:pPr marL="0" indent="0">
              <a:buNone/>
            </a:pPr>
            <a:r>
              <a:rPr lang="en-US" sz="2000"/>
              <a:t>Active (Boolean)</a:t>
            </a:r>
          </a:p>
          <a:p>
            <a:pPr marL="0" indent="0">
              <a:buNone/>
            </a:pPr>
            <a:endParaRPr lang="en-US" sz="2000"/>
          </a:p>
          <a:p>
            <a:pPr marL="0" indent="0">
              <a:buNone/>
            </a:pPr>
            <a:endParaRPr lang="en-US" sz="2000"/>
          </a:p>
        </p:txBody>
      </p:sp>
      <p:sp>
        <p:nvSpPr>
          <p:cNvPr id="8" name="Content Placeholder 2">
            <a:extLst>
              <a:ext uri="{FF2B5EF4-FFF2-40B4-BE49-F238E27FC236}">
                <a16:creationId xmlns:a16="http://schemas.microsoft.com/office/drawing/2014/main" id="{B05C3369-C5A2-4128-A676-686F47C8B104}"/>
              </a:ext>
            </a:extLst>
          </p:cNvPr>
          <p:cNvSpPr txBox="1">
            <a:spLocks/>
          </p:cNvSpPr>
          <p:nvPr/>
        </p:nvSpPr>
        <p:spPr>
          <a:xfrm>
            <a:off x="4317476" y="3436567"/>
            <a:ext cx="3355943" cy="24363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Database</a:t>
            </a:r>
          </a:p>
          <a:p>
            <a:pPr marL="0" indent="0">
              <a:buNone/>
            </a:pPr>
            <a:r>
              <a:rPr lang="en-US" sz="2000" b="1"/>
              <a:t>Plan</a:t>
            </a:r>
          </a:p>
          <a:p>
            <a:pPr marL="0" indent="0">
              <a:lnSpc>
                <a:spcPct val="100000"/>
              </a:lnSpc>
              <a:spcBef>
                <a:spcPts val="0"/>
              </a:spcBef>
              <a:buNone/>
            </a:pPr>
            <a:r>
              <a:rPr lang="en-US" sz="2000" u="sng"/>
              <a:t>PlanID</a:t>
            </a:r>
            <a:r>
              <a:rPr lang="en-US" sz="2000"/>
              <a:t> (INT)</a:t>
            </a:r>
            <a:endParaRPr lang="en-US" sz="2000" u="sng"/>
          </a:p>
          <a:p>
            <a:pPr marL="0" indent="0">
              <a:lnSpc>
                <a:spcPct val="100000"/>
              </a:lnSpc>
              <a:spcBef>
                <a:spcPts val="0"/>
              </a:spcBef>
              <a:buNone/>
            </a:pPr>
            <a:r>
              <a:rPr lang="en-US" sz="2000"/>
              <a:t>Flight Number (INT)</a:t>
            </a:r>
            <a:endParaRPr lang="en-US" sz="2000" u="sng"/>
          </a:p>
          <a:p>
            <a:pPr marL="0" indent="0">
              <a:lnSpc>
                <a:spcPct val="100000"/>
              </a:lnSpc>
              <a:spcBef>
                <a:spcPts val="0"/>
              </a:spcBef>
              <a:buNone/>
            </a:pPr>
            <a:r>
              <a:rPr lang="en-US" sz="2000"/>
              <a:t>Delay Status (Boolean)</a:t>
            </a:r>
            <a:endParaRPr lang="en-US" sz="2000" u="sng"/>
          </a:p>
          <a:p>
            <a:pPr marL="0" indent="0">
              <a:lnSpc>
                <a:spcPct val="100000"/>
              </a:lnSpc>
              <a:spcBef>
                <a:spcPts val="0"/>
              </a:spcBef>
              <a:buNone/>
            </a:pPr>
            <a:r>
              <a:rPr lang="en-US" sz="2000"/>
              <a:t>Issue Datetime (DATETIME)</a:t>
            </a:r>
          </a:p>
          <a:p>
            <a:pPr marL="0" indent="0">
              <a:lnSpc>
                <a:spcPct val="100000"/>
              </a:lnSpc>
              <a:spcBef>
                <a:spcPts val="0"/>
              </a:spcBef>
              <a:buNone/>
            </a:pPr>
            <a:r>
              <a:rPr lang="en-US" sz="2000"/>
              <a:t>Message (VARCHAR)</a:t>
            </a:r>
          </a:p>
          <a:p>
            <a:pPr marL="0" indent="0">
              <a:lnSpc>
                <a:spcPct val="100000"/>
              </a:lnSpc>
              <a:spcBef>
                <a:spcPts val="0"/>
              </a:spcBef>
              <a:buNone/>
            </a:pPr>
            <a:r>
              <a:rPr lang="en-US" sz="2000"/>
              <a:t>Active (Boolean)</a:t>
            </a:r>
          </a:p>
          <a:p>
            <a:pPr marL="0" indent="0">
              <a:buNone/>
            </a:pPr>
            <a:endParaRPr lang="en-US" sz="2000"/>
          </a:p>
          <a:p>
            <a:pPr marL="0" indent="0">
              <a:buNone/>
            </a:pPr>
            <a:endParaRPr lang="en-US" sz="2000"/>
          </a:p>
        </p:txBody>
      </p:sp>
    </p:spTree>
    <p:extLst>
      <p:ext uri="{BB962C8B-B14F-4D97-AF65-F5344CB8AC3E}">
        <p14:creationId xmlns:p14="http://schemas.microsoft.com/office/powerpoint/2010/main" val="250755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A7E9D4-EB2C-4268-9CBF-17D23DD414C0}"/>
              </a:ext>
            </a:extLst>
          </p:cNvPr>
          <p:cNvSpPr>
            <a:spLocks noGrp="1"/>
          </p:cNvSpPr>
          <p:nvPr>
            <p:ph type="ftr" sz="quarter" idx="11"/>
          </p:nvPr>
        </p:nvSpPr>
        <p:spPr>
          <a:xfrm>
            <a:off x="334962" y="6532062"/>
            <a:ext cx="4114800" cy="169277"/>
          </a:xfrm>
        </p:spPr>
        <p:txBody>
          <a:bodyPr/>
          <a:lstStyle/>
          <a:p>
            <a:r>
              <a:rPr lang="en-US"/>
              <a:t>Your footer goes in here</a:t>
            </a:r>
          </a:p>
        </p:txBody>
      </p:sp>
      <p:sp>
        <p:nvSpPr>
          <p:cNvPr id="5" name="Slide Number Placeholder 4">
            <a:extLst>
              <a:ext uri="{FF2B5EF4-FFF2-40B4-BE49-F238E27FC236}">
                <a16:creationId xmlns:a16="http://schemas.microsoft.com/office/drawing/2014/main" id="{6E487A8A-E420-4234-BE3A-034BD80F79AF}"/>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27</a:t>
            </a:fld>
            <a:endParaRPr lang="en-US"/>
          </a:p>
        </p:txBody>
      </p:sp>
      <p:sp>
        <p:nvSpPr>
          <p:cNvPr id="10" name="Rectangle: Rounded Corners 9">
            <a:extLst>
              <a:ext uri="{FF2B5EF4-FFF2-40B4-BE49-F238E27FC236}">
                <a16:creationId xmlns:a16="http://schemas.microsoft.com/office/drawing/2014/main" id="{DC771681-C02E-426C-855A-379F8FEB5694}"/>
              </a:ext>
            </a:extLst>
          </p:cNvPr>
          <p:cNvSpPr/>
          <p:nvPr/>
        </p:nvSpPr>
        <p:spPr>
          <a:xfrm>
            <a:off x="2120460" y="417098"/>
            <a:ext cx="3114675" cy="967853"/>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a:solidFill>
                  <a:schemeClr val="tx1"/>
                </a:solidFill>
              </a:rPr>
              <a:t>Flight Delay Management UI</a:t>
            </a:r>
          </a:p>
          <a:p>
            <a:pPr marL="285750" indent="-285750" algn="ctr">
              <a:buFont typeface="Wingdings" panose="05000000000000000000" pitchFamily="2" charset="2"/>
              <a:buChar char="Ø"/>
            </a:pPr>
            <a:r>
              <a:rPr lang="en-US" sz="1400">
                <a:solidFill>
                  <a:schemeClr val="tx1"/>
                </a:solidFill>
              </a:rPr>
              <a:t>Staff retrieves passenger profile</a:t>
            </a:r>
          </a:p>
          <a:p>
            <a:pPr marL="285750" indent="-285750" algn="ctr">
              <a:buFont typeface="Wingdings" panose="05000000000000000000" pitchFamily="2" charset="2"/>
              <a:buChar char="Ø"/>
            </a:pPr>
            <a:r>
              <a:rPr lang="en-US" sz="1400">
                <a:solidFill>
                  <a:schemeClr val="tx1"/>
                </a:solidFill>
              </a:rPr>
              <a:t>Alternative flight booking</a:t>
            </a:r>
          </a:p>
          <a:p>
            <a:pPr marL="285750" indent="-285750" algn="ctr">
              <a:buFont typeface="Wingdings" panose="05000000000000000000" pitchFamily="2" charset="2"/>
              <a:buChar char="Ø"/>
            </a:pPr>
            <a:r>
              <a:rPr lang="en-US" sz="1400">
                <a:solidFill>
                  <a:schemeClr val="tx1"/>
                </a:solidFill>
              </a:rPr>
              <a:t>Book Hotel</a:t>
            </a:r>
          </a:p>
        </p:txBody>
      </p:sp>
      <p:sp>
        <p:nvSpPr>
          <p:cNvPr id="11" name="Rectangle 10">
            <a:extLst>
              <a:ext uri="{FF2B5EF4-FFF2-40B4-BE49-F238E27FC236}">
                <a16:creationId xmlns:a16="http://schemas.microsoft.com/office/drawing/2014/main" id="{D677F623-4050-404A-9C01-A16950199517}"/>
              </a:ext>
            </a:extLst>
          </p:cNvPr>
          <p:cNvSpPr/>
          <p:nvPr/>
        </p:nvSpPr>
        <p:spPr>
          <a:xfrm>
            <a:off x="334961" y="1821046"/>
            <a:ext cx="6365877" cy="43940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078E75B-587D-43B8-83E2-C0FFB420BE60}"/>
              </a:ext>
            </a:extLst>
          </p:cNvPr>
          <p:cNvSpPr/>
          <p:nvPr/>
        </p:nvSpPr>
        <p:spPr>
          <a:xfrm>
            <a:off x="2909668" y="1893783"/>
            <a:ext cx="1173851" cy="624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Flight</a:t>
            </a:r>
          </a:p>
          <a:p>
            <a:pPr algn="ctr"/>
            <a:r>
              <a:rPr lang="en-SG" sz="1600"/>
              <a:t>Status</a:t>
            </a:r>
          </a:p>
        </p:txBody>
      </p:sp>
      <p:sp>
        <p:nvSpPr>
          <p:cNvPr id="12" name="Flowchart: Direct Access Storage 11">
            <a:extLst>
              <a:ext uri="{FF2B5EF4-FFF2-40B4-BE49-F238E27FC236}">
                <a16:creationId xmlns:a16="http://schemas.microsoft.com/office/drawing/2014/main" id="{781F9AA1-657B-4B2E-A116-457830828458}"/>
              </a:ext>
            </a:extLst>
          </p:cNvPr>
          <p:cNvSpPr/>
          <p:nvPr/>
        </p:nvSpPr>
        <p:spPr>
          <a:xfrm rot="16200000">
            <a:off x="1493720" y="3882404"/>
            <a:ext cx="589521" cy="10055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a:t>Message</a:t>
            </a:r>
          </a:p>
        </p:txBody>
      </p:sp>
      <p:sp>
        <p:nvSpPr>
          <p:cNvPr id="18" name="Flowchart: Direct Access Storage 17">
            <a:extLst>
              <a:ext uri="{FF2B5EF4-FFF2-40B4-BE49-F238E27FC236}">
                <a16:creationId xmlns:a16="http://schemas.microsoft.com/office/drawing/2014/main" id="{2D7F3008-D524-48F2-AEB1-BEE7098C85BB}"/>
              </a:ext>
            </a:extLst>
          </p:cNvPr>
          <p:cNvSpPr/>
          <p:nvPr/>
        </p:nvSpPr>
        <p:spPr>
          <a:xfrm rot="16200000">
            <a:off x="4680683" y="3882404"/>
            <a:ext cx="589521" cy="100556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a:t>Plan</a:t>
            </a:r>
          </a:p>
        </p:txBody>
      </p:sp>
      <p:sp>
        <p:nvSpPr>
          <p:cNvPr id="19" name="Content Placeholder 2">
            <a:extLst>
              <a:ext uri="{FF2B5EF4-FFF2-40B4-BE49-F238E27FC236}">
                <a16:creationId xmlns:a16="http://schemas.microsoft.com/office/drawing/2014/main" id="{3801F3CC-8D2A-4C89-95EE-FEC40F1758BC}"/>
              </a:ext>
            </a:extLst>
          </p:cNvPr>
          <p:cNvSpPr txBox="1">
            <a:spLocks/>
          </p:cNvSpPr>
          <p:nvPr/>
        </p:nvSpPr>
        <p:spPr>
          <a:xfrm>
            <a:off x="3827574" y="2551316"/>
            <a:ext cx="2744676" cy="14079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a:t>Retrieve all current flight messages</a:t>
            </a:r>
          </a:p>
          <a:p>
            <a:pPr marL="0" indent="0">
              <a:lnSpc>
                <a:spcPct val="100000"/>
              </a:lnSpc>
              <a:spcBef>
                <a:spcPts val="0"/>
              </a:spcBef>
              <a:buNone/>
            </a:pPr>
            <a:r>
              <a:rPr lang="en-US" sz="1400"/>
              <a:t>[GET] /flight-status/message</a:t>
            </a:r>
          </a:p>
          <a:p>
            <a:pPr marL="0" indent="0">
              <a:lnSpc>
                <a:spcPct val="100000"/>
              </a:lnSpc>
              <a:spcBef>
                <a:spcPts val="0"/>
              </a:spcBef>
              <a:buNone/>
            </a:pPr>
            <a:r>
              <a:rPr lang="en-US" sz="1400" b="1"/>
              <a:t>Add new flight message</a:t>
            </a:r>
          </a:p>
          <a:p>
            <a:pPr marL="0" indent="0">
              <a:lnSpc>
                <a:spcPct val="100000"/>
              </a:lnSpc>
              <a:spcBef>
                <a:spcPts val="0"/>
              </a:spcBef>
              <a:buNone/>
            </a:pPr>
            <a:r>
              <a:rPr lang="en-US" sz="1400"/>
              <a:t>[POST] /flight-status/new-message</a:t>
            </a:r>
          </a:p>
          <a:p>
            <a:pPr marL="0" indent="0">
              <a:lnSpc>
                <a:spcPct val="100000"/>
              </a:lnSpc>
              <a:spcBef>
                <a:spcPts val="0"/>
              </a:spcBef>
              <a:buNone/>
            </a:pPr>
            <a:r>
              <a:rPr lang="en-US" sz="1400" b="1"/>
              <a:t>Retrieve flight delay status</a:t>
            </a:r>
          </a:p>
          <a:p>
            <a:pPr marL="0" indent="0">
              <a:lnSpc>
                <a:spcPct val="100000"/>
              </a:lnSpc>
              <a:spcBef>
                <a:spcPts val="0"/>
              </a:spcBef>
              <a:buNone/>
            </a:pPr>
            <a:r>
              <a:rPr lang="en-US" sz="1400"/>
              <a:t>[GET] /flight-status/{</a:t>
            </a:r>
            <a:r>
              <a:rPr lang="en-US" sz="1400" err="1"/>
              <a:t>flight_no</a:t>
            </a:r>
            <a:r>
              <a:rPr lang="en-US" sz="1400"/>
              <a:t>}</a:t>
            </a:r>
          </a:p>
          <a:p>
            <a:pPr marL="0" indent="0">
              <a:buNone/>
            </a:pPr>
            <a:endParaRPr lang="en-US" sz="1800"/>
          </a:p>
        </p:txBody>
      </p:sp>
      <p:sp>
        <p:nvSpPr>
          <p:cNvPr id="2" name="Rectangle 1">
            <a:extLst>
              <a:ext uri="{FF2B5EF4-FFF2-40B4-BE49-F238E27FC236}">
                <a16:creationId xmlns:a16="http://schemas.microsoft.com/office/drawing/2014/main" id="{2267C4F8-02FF-4BE8-B8E9-1443B436C32C}"/>
              </a:ext>
            </a:extLst>
          </p:cNvPr>
          <p:cNvSpPr/>
          <p:nvPr/>
        </p:nvSpPr>
        <p:spPr>
          <a:xfrm>
            <a:off x="566973" y="2550042"/>
            <a:ext cx="3189093" cy="1384995"/>
          </a:xfrm>
          <a:prstGeom prst="rect">
            <a:avLst/>
          </a:prstGeom>
        </p:spPr>
        <p:txBody>
          <a:bodyPr wrap="square">
            <a:spAutoFit/>
          </a:bodyPr>
          <a:lstStyle/>
          <a:p>
            <a:r>
              <a:rPr lang="en-US" sz="1400" b="1"/>
              <a:t>Modify flight status</a:t>
            </a:r>
          </a:p>
          <a:p>
            <a:r>
              <a:rPr lang="en-US" sz="1400"/>
              <a:t>[GET] /flight-status/modify/{</a:t>
            </a:r>
            <a:r>
              <a:rPr lang="en-US" sz="1400" err="1"/>
              <a:t>flight_no</a:t>
            </a:r>
            <a:r>
              <a:rPr lang="en-US" sz="1400"/>
              <a:t>}</a:t>
            </a:r>
          </a:p>
          <a:p>
            <a:r>
              <a:rPr lang="en-US" sz="1400" b="1"/>
              <a:t>Add new delay plan</a:t>
            </a:r>
          </a:p>
          <a:p>
            <a:r>
              <a:rPr lang="en-US" sz="1400"/>
              <a:t>[POST] /flight-status/delay-plan</a:t>
            </a:r>
          </a:p>
          <a:p>
            <a:r>
              <a:rPr lang="en-US" sz="1400" b="1"/>
              <a:t>View delay plan</a:t>
            </a:r>
          </a:p>
          <a:p>
            <a:r>
              <a:rPr lang="en-US" sz="1400"/>
              <a:t>[GET] /flight-status/delay-plan/{</a:t>
            </a:r>
            <a:r>
              <a:rPr lang="en-US" sz="1400" err="1"/>
              <a:t>flight_no</a:t>
            </a:r>
            <a:r>
              <a:rPr lang="en-US" sz="1400"/>
              <a:t>}</a:t>
            </a:r>
          </a:p>
        </p:txBody>
      </p:sp>
      <p:cxnSp>
        <p:nvCxnSpPr>
          <p:cNvPr id="21" name="Straight Connector 20">
            <a:extLst>
              <a:ext uri="{FF2B5EF4-FFF2-40B4-BE49-F238E27FC236}">
                <a16:creationId xmlns:a16="http://schemas.microsoft.com/office/drawing/2014/main" id="{0BC72F41-693F-49EE-8E0D-9AC8E15364C3}"/>
              </a:ext>
            </a:extLst>
          </p:cNvPr>
          <p:cNvCxnSpPr>
            <a:cxnSpLocks/>
          </p:cNvCxnSpPr>
          <p:nvPr/>
        </p:nvCxnSpPr>
        <p:spPr>
          <a:xfrm>
            <a:off x="3791819" y="2714161"/>
            <a:ext cx="0" cy="1061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7831C2FA-A5FE-4796-BA82-B4EB84A9DDA1}"/>
              </a:ext>
            </a:extLst>
          </p:cNvPr>
          <p:cNvSpPr txBox="1">
            <a:spLocks/>
          </p:cNvSpPr>
          <p:nvPr/>
        </p:nvSpPr>
        <p:spPr>
          <a:xfrm>
            <a:off x="1031180" y="4749225"/>
            <a:ext cx="2185315" cy="987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u="sng"/>
              <a:t>MID</a:t>
            </a:r>
            <a:r>
              <a:rPr lang="en-US" sz="1400"/>
              <a:t> (INT)</a:t>
            </a:r>
            <a:endParaRPr lang="en-US" sz="1400" u="sng"/>
          </a:p>
          <a:p>
            <a:pPr marL="0" indent="0">
              <a:lnSpc>
                <a:spcPct val="100000"/>
              </a:lnSpc>
              <a:spcBef>
                <a:spcPts val="0"/>
              </a:spcBef>
              <a:buNone/>
            </a:pPr>
            <a:r>
              <a:rPr lang="en-US" sz="1400"/>
              <a:t>Message (VARCHAR)</a:t>
            </a:r>
            <a:endParaRPr lang="en-US" sz="1400" u="sng"/>
          </a:p>
          <a:p>
            <a:pPr marL="0" indent="0">
              <a:lnSpc>
                <a:spcPct val="100000"/>
              </a:lnSpc>
              <a:spcBef>
                <a:spcPts val="0"/>
              </a:spcBef>
              <a:buNone/>
            </a:pPr>
            <a:r>
              <a:rPr lang="en-US" sz="1400"/>
              <a:t>Issue Datetime (DATETIME)</a:t>
            </a:r>
          </a:p>
          <a:p>
            <a:pPr marL="0" indent="0">
              <a:lnSpc>
                <a:spcPct val="100000"/>
              </a:lnSpc>
              <a:spcBef>
                <a:spcPts val="0"/>
              </a:spcBef>
              <a:buNone/>
            </a:pPr>
            <a:r>
              <a:rPr lang="en-US" sz="1400"/>
              <a:t>Active (Boolean)</a:t>
            </a:r>
          </a:p>
          <a:p>
            <a:pPr marL="0" indent="0">
              <a:buNone/>
            </a:pPr>
            <a:endParaRPr lang="en-US" sz="1400"/>
          </a:p>
          <a:p>
            <a:pPr marL="0" indent="0">
              <a:buNone/>
            </a:pPr>
            <a:endParaRPr lang="en-US" sz="1400"/>
          </a:p>
        </p:txBody>
      </p:sp>
      <p:sp>
        <p:nvSpPr>
          <p:cNvPr id="28" name="Content Placeholder 2">
            <a:extLst>
              <a:ext uri="{FF2B5EF4-FFF2-40B4-BE49-F238E27FC236}">
                <a16:creationId xmlns:a16="http://schemas.microsoft.com/office/drawing/2014/main" id="{C3C04F11-CA8B-4414-BDB0-68A02AB47BA0}"/>
              </a:ext>
            </a:extLst>
          </p:cNvPr>
          <p:cNvSpPr txBox="1">
            <a:spLocks/>
          </p:cNvSpPr>
          <p:nvPr/>
        </p:nvSpPr>
        <p:spPr>
          <a:xfrm>
            <a:off x="4083520" y="4675953"/>
            <a:ext cx="2185316" cy="14079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u="sng"/>
              <a:t>PlanID</a:t>
            </a:r>
            <a:r>
              <a:rPr lang="en-US" sz="1400"/>
              <a:t> (INT)</a:t>
            </a:r>
            <a:endParaRPr lang="en-US" sz="1400" u="sng"/>
          </a:p>
          <a:p>
            <a:pPr marL="0" indent="0">
              <a:lnSpc>
                <a:spcPct val="100000"/>
              </a:lnSpc>
              <a:spcBef>
                <a:spcPts val="0"/>
              </a:spcBef>
              <a:buNone/>
            </a:pPr>
            <a:r>
              <a:rPr lang="en-US" sz="1400"/>
              <a:t>Flight Number (INT)</a:t>
            </a:r>
            <a:endParaRPr lang="en-US" sz="1400" u="sng"/>
          </a:p>
          <a:p>
            <a:pPr marL="0" indent="0">
              <a:lnSpc>
                <a:spcPct val="100000"/>
              </a:lnSpc>
              <a:spcBef>
                <a:spcPts val="0"/>
              </a:spcBef>
              <a:buNone/>
            </a:pPr>
            <a:r>
              <a:rPr lang="en-US" sz="1400"/>
              <a:t>Delay Status (Boolean)</a:t>
            </a:r>
            <a:endParaRPr lang="en-US" sz="1400" u="sng"/>
          </a:p>
          <a:p>
            <a:pPr marL="0" indent="0">
              <a:lnSpc>
                <a:spcPct val="100000"/>
              </a:lnSpc>
              <a:spcBef>
                <a:spcPts val="0"/>
              </a:spcBef>
              <a:buNone/>
            </a:pPr>
            <a:r>
              <a:rPr lang="en-US" sz="1400"/>
              <a:t>Issue Datetime (DATETIME)</a:t>
            </a:r>
          </a:p>
          <a:p>
            <a:pPr marL="0" indent="0">
              <a:lnSpc>
                <a:spcPct val="100000"/>
              </a:lnSpc>
              <a:spcBef>
                <a:spcPts val="0"/>
              </a:spcBef>
              <a:buNone/>
            </a:pPr>
            <a:r>
              <a:rPr lang="en-US" sz="1400"/>
              <a:t>Message (VARCHAR)</a:t>
            </a:r>
          </a:p>
          <a:p>
            <a:pPr marL="0" indent="0">
              <a:lnSpc>
                <a:spcPct val="100000"/>
              </a:lnSpc>
              <a:spcBef>
                <a:spcPts val="0"/>
              </a:spcBef>
              <a:buNone/>
            </a:pPr>
            <a:r>
              <a:rPr lang="en-US" sz="1400"/>
              <a:t>Active (Boolean)</a:t>
            </a:r>
          </a:p>
        </p:txBody>
      </p:sp>
    </p:spTree>
    <p:extLst>
      <p:ext uri="{BB962C8B-B14F-4D97-AF65-F5344CB8AC3E}">
        <p14:creationId xmlns:p14="http://schemas.microsoft.com/office/powerpoint/2010/main" val="1513066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CA8A-52AD-42E4-91D6-EF72402A0621}"/>
              </a:ext>
            </a:extLst>
          </p:cNvPr>
          <p:cNvSpPr>
            <a:spLocks noGrp="1"/>
          </p:cNvSpPr>
          <p:nvPr>
            <p:ph type="title"/>
          </p:nvPr>
        </p:nvSpPr>
        <p:spPr>
          <a:xfrm>
            <a:off x="334962" y="2748128"/>
            <a:ext cx="11522076" cy="498598"/>
          </a:xfrm>
        </p:spPr>
        <p:txBody>
          <a:bodyPr/>
          <a:lstStyle/>
          <a:p>
            <a:pPr algn="ctr"/>
            <a:r>
              <a:rPr lang="en-SG"/>
              <a:t>The End</a:t>
            </a:r>
          </a:p>
        </p:txBody>
      </p:sp>
      <p:sp>
        <p:nvSpPr>
          <p:cNvPr id="5" name="Slide Number Placeholder 4">
            <a:extLst>
              <a:ext uri="{FF2B5EF4-FFF2-40B4-BE49-F238E27FC236}">
                <a16:creationId xmlns:a16="http://schemas.microsoft.com/office/drawing/2014/main" id="{3523713B-5C41-46B2-B106-54586B43C33C}"/>
              </a:ext>
            </a:extLst>
          </p:cNvPr>
          <p:cNvSpPr>
            <a:spLocks noGrp="1"/>
          </p:cNvSpPr>
          <p:nvPr>
            <p:ph type="sldNum" sz="quarter" idx="12"/>
          </p:nvPr>
        </p:nvSpPr>
        <p:spPr/>
        <p:txBody>
          <a:bodyPr/>
          <a:lstStyle/>
          <a:p>
            <a:fld id="{14ED2C52-F4A6-44CA-8A9F-48318319496E}" type="slidenum">
              <a:rPr lang="en-US" smtClean="0"/>
              <a:t>28</a:t>
            </a:fld>
            <a:endParaRPr lang="en-US"/>
          </a:p>
        </p:txBody>
      </p:sp>
    </p:spTree>
    <p:extLst>
      <p:ext uri="{BB962C8B-B14F-4D97-AF65-F5344CB8AC3E}">
        <p14:creationId xmlns:p14="http://schemas.microsoft.com/office/powerpoint/2010/main" val="34749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1032649B-3530-47DD-9042-3258473FC385}"/>
              </a:ext>
            </a:extLst>
          </p:cNvPr>
          <p:cNvGrpSpPr/>
          <p:nvPr/>
        </p:nvGrpSpPr>
        <p:grpSpPr>
          <a:xfrm>
            <a:off x="334961" y="471588"/>
            <a:ext cx="11522076" cy="735043"/>
            <a:chOff x="334962" y="594178"/>
            <a:chExt cx="11522076" cy="2428875"/>
          </a:xfrm>
        </p:grpSpPr>
        <p:sp>
          <p:nvSpPr>
            <p:cNvPr id="6" name="Rectangle 5">
              <a:extLst>
                <a:ext uri="{FF2B5EF4-FFF2-40B4-BE49-F238E27FC236}">
                  <a16:creationId xmlns:a16="http://schemas.microsoft.com/office/drawing/2014/main" id="{08ED61B1-D1E5-4098-BA33-4D65F0213799}"/>
                </a:ext>
              </a:extLst>
            </p:cNvPr>
            <p:cNvSpPr/>
            <p:nvPr/>
          </p:nvSpPr>
          <p:spPr>
            <a:xfrm>
              <a:off x="334962" y="594178"/>
              <a:ext cx="11522076" cy="2428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C2D03C2-840E-43E3-9BE3-BA905707004C}"/>
                </a:ext>
              </a:extLst>
            </p:cNvPr>
            <p:cNvSpPr/>
            <p:nvPr/>
          </p:nvSpPr>
          <p:spPr>
            <a:xfrm>
              <a:off x="334962" y="594178"/>
              <a:ext cx="3075895" cy="2428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B163C52-DDCA-43F7-9675-64CEFB482CE6}"/>
                </a:ext>
              </a:extLst>
            </p:cNvPr>
            <p:cNvGrpSpPr/>
            <p:nvPr/>
          </p:nvGrpSpPr>
          <p:grpSpPr>
            <a:xfrm>
              <a:off x="3728548" y="1187133"/>
              <a:ext cx="7798481" cy="568017"/>
              <a:chOff x="3728548" y="1130665"/>
              <a:chExt cx="7798481" cy="568017"/>
            </a:xfrm>
          </p:grpSpPr>
          <p:sp>
            <p:nvSpPr>
              <p:cNvPr id="8" name="TextBox 7">
                <a:extLst>
                  <a:ext uri="{FF2B5EF4-FFF2-40B4-BE49-F238E27FC236}">
                    <a16:creationId xmlns:a16="http://schemas.microsoft.com/office/drawing/2014/main" id="{03C36BB6-5E0B-4F9D-92E3-238EDDB9E50A}"/>
                  </a:ext>
                </a:extLst>
              </p:cNvPr>
              <p:cNvSpPr txBox="1"/>
              <p:nvPr/>
            </p:nvSpPr>
            <p:spPr>
              <a:xfrm>
                <a:off x="3728548" y="1281721"/>
                <a:ext cx="7798481" cy="416961"/>
              </a:xfrm>
              <a:prstGeom prst="rect">
                <a:avLst/>
              </a:prstGeom>
              <a:noFill/>
              <a:ln w="6350">
                <a:noFill/>
                <a:prstDash val="dash"/>
              </a:ln>
            </p:spPr>
            <p:txBody>
              <a:bodyPr wrap="square" lIns="0" tIns="0" rIns="0" bIns="0" rtlCol="0">
                <a:spAutoFit/>
              </a:bodyPr>
              <a:lstStyle/>
              <a:p>
                <a:endParaRPr lang="en-US" sz="2000">
                  <a:solidFill>
                    <a:schemeClr val="bg1"/>
                  </a:solidFill>
                </a:endParaRPr>
              </a:p>
            </p:txBody>
          </p:sp>
          <p:cxnSp>
            <p:nvCxnSpPr>
              <p:cNvPr id="10" name="Straight Connector 9">
                <a:extLst>
                  <a:ext uri="{FF2B5EF4-FFF2-40B4-BE49-F238E27FC236}">
                    <a16:creationId xmlns:a16="http://schemas.microsoft.com/office/drawing/2014/main" id="{DA9A167E-12F9-4B60-80FB-D611FA752041}"/>
                  </a:ext>
                </a:extLst>
              </p:cNvPr>
              <p:cNvCxnSpPr/>
              <p:nvPr/>
            </p:nvCxnSpPr>
            <p:spPr>
              <a:xfrm>
                <a:off x="3734707" y="1130665"/>
                <a:ext cx="60960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5" name="Slide Number Placeholder 4">
            <a:extLst>
              <a:ext uri="{FF2B5EF4-FFF2-40B4-BE49-F238E27FC236}">
                <a16:creationId xmlns:a16="http://schemas.microsoft.com/office/drawing/2014/main" id="{C4A3EDD5-8EF9-4302-8A34-DD3AED10C2F0}"/>
              </a:ext>
            </a:extLst>
          </p:cNvPr>
          <p:cNvSpPr>
            <a:spLocks noGrp="1"/>
          </p:cNvSpPr>
          <p:nvPr>
            <p:ph type="sldNum" sz="quarter" idx="12"/>
          </p:nvPr>
        </p:nvSpPr>
        <p:spPr/>
        <p:txBody>
          <a:bodyPr/>
          <a:lstStyle/>
          <a:p>
            <a:fld id="{14ED2C52-F4A6-44CA-8A9F-48318319496E}" type="slidenum">
              <a:rPr lang="en-US" smtClean="0"/>
              <a:t>3</a:t>
            </a:fld>
            <a:endParaRPr lang="en-US"/>
          </a:p>
        </p:txBody>
      </p:sp>
      <p:sp>
        <p:nvSpPr>
          <p:cNvPr id="2" name="Title 1">
            <a:extLst>
              <a:ext uri="{FF2B5EF4-FFF2-40B4-BE49-F238E27FC236}">
                <a16:creationId xmlns:a16="http://schemas.microsoft.com/office/drawing/2014/main" id="{7F95D8E8-7BF5-49CE-ADF2-8E4911D6348E}"/>
              </a:ext>
            </a:extLst>
          </p:cNvPr>
          <p:cNvSpPr>
            <a:spLocks noGrp="1"/>
          </p:cNvSpPr>
          <p:nvPr>
            <p:ph type="title"/>
          </p:nvPr>
        </p:nvSpPr>
        <p:spPr>
          <a:xfrm>
            <a:off x="444197" y="601330"/>
            <a:ext cx="2954341" cy="443198"/>
          </a:xfrm>
        </p:spPr>
        <p:txBody>
          <a:bodyPr wrap="square">
            <a:spAutoFit/>
          </a:bodyPr>
          <a:lstStyle/>
          <a:p>
            <a:r>
              <a:rPr lang="en-US" sz="3200">
                <a:solidFill>
                  <a:schemeClr val="bg1"/>
                </a:solidFill>
              </a:rPr>
              <a:t>Solution Design</a:t>
            </a:r>
          </a:p>
        </p:txBody>
      </p:sp>
      <p:sp>
        <p:nvSpPr>
          <p:cNvPr id="3" name="Rectangle 2">
            <a:extLst>
              <a:ext uri="{FF2B5EF4-FFF2-40B4-BE49-F238E27FC236}">
                <a16:creationId xmlns:a16="http://schemas.microsoft.com/office/drawing/2014/main" id="{2D9C407E-4C91-4A9F-9735-8F841D0EDA0E}"/>
              </a:ext>
            </a:extLst>
          </p:cNvPr>
          <p:cNvSpPr/>
          <p:nvPr/>
        </p:nvSpPr>
        <p:spPr>
          <a:xfrm>
            <a:off x="2112634" y="4175979"/>
            <a:ext cx="1456132" cy="1055802"/>
          </a:xfrm>
          <a:prstGeom prst="rect">
            <a:avLst/>
          </a:prstGeom>
          <a:solidFill>
            <a:srgbClr val="00214E"/>
          </a:solidFill>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Passenger</a:t>
            </a:r>
          </a:p>
        </p:txBody>
      </p:sp>
      <p:sp>
        <p:nvSpPr>
          <p:cNvPr id="12" name="Rectangle 11">
            <a:extLst>
              <a:ext uri="{FF2B5EF4-FFF2-40B4-BE49-F238E27FC236}">
                <a16:creationId xmlns:a16="http://schemas.microsoft.com/office/drawing/2014/main" id="{D8AE0E53-18E7-401C-82E8-4547C188B3D1}"/>
              </a:ext>
            </a:extLst>
          </p:cNvPr>
          <p:cNvSpPr/>
          <p:nvPr/>
        </p:nvSpPr>
        <p:spPr>
          <a:xfrm>
            <a:off x="359806" y="4173842"/>
            <a:ext cx="1456132" cy="1055802"/>
          </a:xfrm>
          <a:prstGeom prst="rect">
            <a:avLst/>
          </a:prstGeom>
          <a:solidFill>
            <a:srgbClr val="00214E"/>
          </a:solidFill>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Flight</a:t>
            </a:r>
          </a:p>
        </p:txBody>
      </p:sp>
      <p:sp>
        <p:nvSpPr>
          <p:cNvPr id="13" name="Rectangle 12">
            <a:extLst>
              <a:ext uri="{FF2B5EF4-FFF2-40B4-BE49-F238E27FC236}">
                <a16:creationId xmlns:a16="http://schemas.microsoft.com/office/drawing/2014/main" id="{135C3737-7DF4-4178-B195-2EA6A00DE223}"/>
              </a:ext>
            </a:extLst>
          </p:cNvPr>
          <p:cNvSpPr/>
          <p:nvPr/>
        </p:nvSpPr>
        <p:spPr>
          <a:xfrm>
            <a:off x="6720934" y="4058274"/>
            <a:ext cx="1456132" cy="1055802"/>
          </a:xfrm>
          <a:prstGeom prst="rect">
            <a:avLst/>
          </a:prstGeom>
          <a:solidFill>
            <a:schemeClr val="tx2"/>
          </a:solidFill>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Service Recovery</a:t>
            </a:r>
          </a:p>
        </p:txBody>
      </p:sp>
      <p:sp>
        <p:nvSpPr>
          <p:cNvPr id="14" name="Rectangle 13">
            <a:extLst>
              <a:ext uri="{FF2B5EF4-FFF2-40B4-BE49-F238E27FC236}">
                <a16:creationId xmlns:a16="http://schemas.microsoft.com/office/drawing/2014/main" id="{7F56B61C-F1EA-4889-A565-B7DE69A0677D}"/>
              </a:ext>
            </a:extLst>
          </p:cNvPr>
          <p:cNvSpPr/>
          <p:nvPr/>
        </p:nvSpPr>
        <p:spPr>
          <a:xfrm>
            <a:off x="4319485" y="4412857"/>
            <a:ext cx="1456132" cy="1055802"/>
          </a:xfrm>
          <a:prstGeom prst="rect">
            <a:avLst/>
          </a:prstGeom>
          <a:solidFill>
            <a:srgbClr val="00214E"/>
          </a:solidFill>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Flight Status</a:t>
            </a:r>
          </a:p>
        </p:txBody>
      </p:sp>
      <p:sp>
        <p:nvSpPr>
          <p:cNvPr id="15" name="Rectangle 14">
            <a:extLst>
              <a:ext uri="{FF2B5EF4-FFF2-40B4-BE49-F238E27FC236}">
                <a16:creationId xmlns:a16="http://schemas.microsoft.com/office/drawing/2014/main" id="{59AEE853-F8E4-4AC9-A244-2FAEDCB4C7BB}"/>
              </a:ext>
            </a:extLst>
          </p:cNvPr>
          <p:cNvSpPr/>
          <p:nvPr/>
        </p:nvSpPr>
        <p:spPr>
          <a:xfrm>
            <a:off x="3802111" y="2794888"/>
            <a:ext cx="1456132" cy="1055802"/>
          </a:xfrm>
          <a:prstGeom prst="rect">
            <a:avLst/>
          </a:prstGeom>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Index.html</a:t>
            </a:r>
          </a:p>
        </p:txBody>
      </p:sp>
      <p:sp>
        <p:nvSpPr>
          <p:cNvPr id="38" name="TextBox 37">
            <a:extLst>
              <a:ext uri="{FF2B5EF4-FFF2-40B4-BE49-F238E27FC236}">
                <a16:creationId xmlns:a16="http://schemas.microsoft.com/office/drawing/2014/main" id="{BD125F78-E96D-4AE1-B605-826331590860}"/>
              </a:ext>
            </a:extLst>
          </p:cNvPr>
          <p:cNvSpPr txBox="1"/>
          <p:nvPr/>
        </p:nvSpPr>
        <p:spPr>
          <a:xfrm>
            <a:off x="8632286" y="1335952"/>
            <a:ext cx="2783086" cy="461665"/>
          </a:xfrm>
          <a:prstGeom prst="rect">
            <a:avLst/>
          </a:prstGeom>
          <a:noFill/>
        </p:spPr>
        <p:txBody>
          <a:bodyPr wrap="square" rtlCol="0">
            <a:spAutoFit/>
          </a:bodyPr>
          <a:lstStyle/>
          <a:p>
            <a:pPr algn="r"/>
            <a:r>
              <a:rPr lang="en-US" sz="2400" b="1">
                <a:solidFill>
                  <a:srgbClr val="0070C0"/>
                </a:solidFill>
              </a:rPr>
              <a:t>Docker Container</a:t>
            </a:r>
          </a:p>
        </p:txBody>
      </p:sp>
      <p:sp>
        <p:nvSpPr>
          <p:cNvPr id="54" name="Rectangle: Rounded Corners 53">
            <a:extLst>
              <a:ext uri="{FF2B5EF4-FFF2-40B4-BE49-F238E27FC236}">
                <a16:creationId xmlns:a16="http://schemas.microsoft.com/office/drawing/2014/main" id="{A62C97B9-A56E-427A-BEF2-70DB726DC63B}"/>
              </a:ext>
            </a:extLst>
          </p:cNvPr>
          <p:cNvSpPr/>
          <p:nvPr/>
        </p:nvSpPr>
        <p:spPr>
          <a:xfrm>
            <a:off x="8520874" y="3534273"/>
            <a:ext cx="371900" cy="2103803"/>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AMQP</a:t>
            </a:r>
          </a:p>
        </p:txBody>
      </p:sp>
      <p:sp>
        <p:nvSpPr>
          <p:cNvPr id="42" name="Rectangle 41">
            <a:extLst>
              <a:ext uri="{FF2B5EF4-FFF2-40B4-BE49-F238E27FC236}">
                <a16:creationId xmlns:a16="http://schemas.microsoft.com/office/drawing/2014/main" id="{34F2DB7C-989F-4023-93AF-A1DDA48B1B20}"/>
              </a:ext>
            </a:extLst>
          </p:cNvPr>
          <p:cNvSpPr/>
          <p:nvPr/>
        </p:nvSpPr>
        <p:spPr>
          <a:xfrm>
            <a:off x="9202922" y="4114928"/>
            <a:ext cx="1456132" cy="1055802"/>
          </a:xfrm>
          <a:prstGeom prst="rect">
            <a:avLst/>
          </a:prstGeom>
          <a:solidFill>
            <a:schemeClr val="tx2"/>
          </a:solidFill>
          <a:ln>
            <a:solidFill>
              <a:srgbClr val="0014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Payment</a:t>
            </a:r>
          </a:p>
        </p:txBody>
      </p:sp>
      <p:sp>
        <p:nvSpPr>
          <p:cNvPr id="53" name="Rectangle 52">
            <a:extLst>
              <a:ext uri="{FF2B5EF4-FFF2-40B4-BE49-F238E27FC236}">
                <a16:creationId xmlns:a16="http://schemas.microsoft.com/office/drawing/2014/main" id="{222DEB5A-D67B-4887-BE83-8BC73FADB430}"/>
              </a:ext>
            </a:extLst>
          </p:cNvPr>
          <p:cNvSpPr/>
          <p:nvPr/>
        </p:nvSpPr>
        <p:spPr>
          <a:xfrm>
            <a:off x="867241" y="2757238"/>
            <a:ext cx="1456132" cy="1055802"/>
          </a:xfrm>
          <a:prstGeom prst="rect">
            <a:avLst/>
          </a:prstGeom>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Flight.html</a:t>
            </a:r>
          </a:p>
        </p:txBody>
      </p:sp>
      <p:sp>
        <p:nvSpPr>
          <p:cNvPr id="57" name="Rectangle 56">
            <a:extLst>
              <a:ext uri="{FF2B5EF4-FFF2-40B4-BE49-F238E27FC236}">
                <a16:creationId xmlns:a16="http://schemas.microsoft.com/office/drawing/2014/main" id="{7DDBE5D1-EA6D-4147-B76A-B508724C55FD}"/>
              </a:ext>
            </a:extLst>
          </p:cNvPr>
          <p:cNvSpPr/>
          <p:nvPr/>
        </p:nvSpPr>
        <p:spPr>
          <a:xfrm>
            <a:off x="5958263" y="2757238"/>
            <a:ext cx="2184613" cy="1055802"/>
          </a:xfrm>
          <a:prstGeom prst="rect">
            <a:avLst/>
          </a:prstGeom>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err="1"/>
              <a:t>Service_recovery</a:t>
            </a:r>
            <a:endParaRPr lang="en-US" sz="2200" b="1"/>
          </a:p>
          <a:p>
            <a:pPr algn="ctr"/>
            <a:r>
              <a:rPr lang="en-US" sz="2200" b="1"/>
              <a:t>.html</a:t>
            </a:r>
          </a:p>
        </p:txBody>
      </p:sp>
      <p:sp>
        <p:nvSpPr>
          <p:cNvPr id="59" name="Rectangle 58">
            <a:extLst>
              <a:ext uri="{FF2B5EF4-FFF2-40B4-BE49-F238E27FC236}">
                <a16:creationId xmlns:a16="http://schemas.microsoft.com/office/drawing/2014/main" id="{A32C9A0D-F338-4822-A47E-18936529A382}"/>
              </a:ext>
            </a:extLst>
          </p:cNvPr>
          <p:cNvSpPr/>
          <p:nvPr/>
        </p:nvSpPr>
        <p:spPr>
          <a:xfrm>
            <a:off x="9196571" y="2794888"/>
            <a:ext cx="1744647" cy="1055802"/>
          </a:xfrm>
          <a:prstGeom prst="rect">
            <a:avLst/>
          </a:prstGeom>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a:t>Manager.html</a:t>
            </a:r>
          </a:p>
        </p:txBody>
      </p:sp>
      <p:pic>
        <p:nvPicPr>
          <p:cNvPr id="61" name="Picture 60">
            <a:extLst>
              <a:ext uri="{FF2B5EF4-FFF2-40B4-BE49-F238E27FC236}">
                <a16:creationId xmlns:a16="http://schemas.microsoft.com/office/drawing/2014/main" id="{2242E736-03B0-4FDE-9848-53D4D9E9EF35}"/>
              </a:ext>
            </a:extLst>
          </p:cNvPr>
          <p:cNvPicPr>
            <a:picLocks noChangeAspect="1"/>
          </p:cNvPicPr>
          <p:nvPr/>
        </p:nvPicPr>
        <p:blipFill rotWithShape="1">
          <a:blip r:embed="rId2"/>
          <a:srcRect l="9073" t="37672" r="85535" b="47723"/>
          <a:stretch/>
        </p:blipFill>
        <p:spPr>
          <a:xfrm>
            <a:off x="3866998" y="1258263"/>
            <a:ext cx="452487" cy="801279"/>
          </a:xfrm>
          <a:prstGeom prst="rect">
            <a:avLst/>
          </a:prstGeom>
        </p:spPr>
      </p:pic>
      <p:sp>
        <p:nvSpPr>
          <p:cNvPr id="62" name="TextBox 61">
            <a:extLst>
              <a:ext uri="{FF2B5EF4-FFF2-40B4-BE49-F238E27FC236}">
                <a16:creationId xmlns:a16="http://schemas.microsoft.com/office/drawing/2014/main" id="{6A057C3B-E828-4F44-AEB7-5FF5652153D7}"/>
              </a:ext>
            </a:extLst>
          </p:cNvPr>
          <p:cNvSpPr txBox="1"/>
          <p:nvPr/>
        </p:nvSpPr>
        <p:spPr>
          <a:xfrm>
            <a:off x="4454238" y="1493115"/>
            <a:ext cx="603114" cy="369332"/>
          </a:xfrm>
          <a:prstGeom prst="rect">
            <a:avLst/>
          </a:prstGeom>
          <a:noFill/>
        </p:spPr>
        <p:txBody>
          <a:bodyPr wrap="square" rtlCol="0">
            <a:spAutoFit/>
          </a:bodyPr>
          <a:lstStyle/>
          <a:p>
            <a:r>
              <a:rPr lang="en-SG" b="1"/>
              <a:t>Staff</a:t>
            </a:r>
          </a:p>
        </p:txBody>
      </p:sp>
      <p:pic>
        <p:nvPicPr>
          <p:cNvPr id="65" name="Picture 64">
            <a:extLst>
              <a:ext uri="{FF2B5EF4-FFF2-40B4-BE49-F238E27FC236}">
                <a16:creationId xmlns:a16="http://schemas.microsoft.com/office/drawing/2014/main" id="{9FD55913-0A31-4538-A95F-D5CC5B4C1831}"/>
              </a:ext>
            </a:extLst>
          </p:cNvPr>
          <p:cNvPicPr>
            <a:picLocks noChangeAspect="1"/>
          </p:cNvPicPr>
          <p:nvPr/>
        </p:nvPicPr>
        <p:blipFill rotWithShape="1">
          <a:blip r:embed="rId2"/>
          <a:srcRect l="9073" t="37672" r="85535" b="47723"/>
          <a:stretch/>
        </p:blipFill>
        <p:spPr>
          <a:xfrm>
            <a:off x="5958264" y="1255490"/>
            <a:ext cx="452487" cy="801279"/>
          </a:xfrm>
          <a:prstGeom prst="rect">
            <a:avLst/>
          </a:prstGeom>
        </p:spPr>
      </p:pic>
      <p:sp>
        <p:nvSpPr>
          <p:cNvPr id="66" name="TextBox 65">
            <a:extLst>
              <a:ext uri="{FF2B5EF4-FFF2-40B4-BE49-F238E27FC236}">
                <a16:creationId xmlns:a16="http://schemas.microsoft.com/office/drawing/2014/main" id="{4B3F0C57-04EF-4035-AFC1-31DF7ED76197}"/>
              </a:ext>
            </a:extLst>
          </p:cNvPr>
          <p:cNvSpPr txBox="1"/>
          <p:nvPr/>
        </p:nvSpPr>
        <p:spPr>
          <a:xfrm>
            <a:off x="6305424" y="1445030"/>
            <a:ext cx="1169880" cy="369332"/>
          </a:xfrm>
          <a:prstGeom prst="rect">
            <a:avLst/>
          </a:prstGeom>
          <a:noFill/>
        </p:spPr>
        <p:txBody>
          <a:bodyPr wrap="square" rtlCol="0">
            <a:spAutoFit/>
          </a:bodyPr>
          <a:lstStyle/>
          <a:p>
            <a:r>
              <a:rPr lang="en-SG" b="1"/>
              <a:t>Manager</a:t>
            </a:r>
          </a:p>
        </p:txBody>
      </p:sp>
      <p:cxnSp>
        <p:nvCxnSpPr>
          <p:cNvPr id="67" name="Connector: Elbow 66">
            <a:extLst>
              <a:ext uri="{FF2B5EF4-FFF2-40B4-BE49-F238E27FC236}">
                <a16:creationId xmlns:a16="http://schemas.microsoft.com/office/drawing/2014/main" id="{DDB0F401-D69E-4A7A-9223-5AD80DD8344D}"/>
              </a:ext>
            </a:extLst>
          </p:cNvPr>
          <p:cNvCxnSpPr>
            <a:cxnSpLocks/>
            <a:endCxn id="53" idx="0"/>
          </p:cNvCxnSpPr>
          <p:nvPr/>
        </p:nvCxnSpPr>
        <p:spPr>
          <a:xfrm rot="5400000">
            <a:off x="1483563" y="2645493"/>
            <a:ext cx="223489" cy="12700"/>
          </a:xfrm>
          <a:prstGeom prst="bentConnector3">
            <a:avLst>
              <a:gd name="adj1" fmla="val 50000"/>
            </a:avLst>
          </a:prstGeom>
          <a:ln w="38100">
            <a:solidFill>
              <a:srgbClr val="00214E"/>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3A442493-9C49-44EF-965D-716EB64CA194}"/>
              </a:ext>
            </a:extLst>
          </p:cNvPr>
          <p:cNvCxnSpPr>
            <a:cxnSpLocks/>
            <a:endCxn id="57" idx="0"/>
          </p:cNvCxnSpPr>
          <p:nvPr/>
        </p:nvCxnSpPr>
        <p:spPr>
          <a:xfrm rot="10800000" flipV="1">
            <a:off x="7050570" y="2565226"/>
            <a:ext cx="370592" cy="192012"/>
          </a:xfrm>
          <a:prstGeom prst="bentConnector2">
            <a:avLst/>
          </a:prstGeom>
          <a:ln w="38100">
            <a:solidFill>
              <a:srgbClr val="00214E"/>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2904C6B1-7D10-4DE3-9728-4838BEBA0A70}"/>
              </a:ext>
            </a:extLst>
          </p:cNvPr>
          <p:cNvCxnSpPr>
            <a:cxnSpLocks/>
            <a:endCxn id="59" idx="0"/>
          </p:cNvCxnSpPr>
          <p:nvPr/>
        </p:nvCxnSpPr>
        <p:spPr>
          <a:xfrm rot="16200000" flipH="1">
            <a:off x="9947713" y="2673706"/>
            <a:ext cx="229662" cy="12701"/>
          </a:xfrm>
          <a:prstGeom prst="bentConnector3">
            <a:avLst>
              <a:gd name="adj1" fmla="val 50000"/>
            </a:avLst>
          </a:prstGeom>
          <a:ln w="38100">
            <a:solidFill>
              <a:srgbClr val="00214E"/>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55DE8FB-14C8-4E19-B5F8-FD33A5092D46}"/>
              </a:ext>
            </a:extLst>
          </p:cNvPr>
          <p:cNvCxnSpPr>
            <a:cxnSpLocks/>
            <a:stCxn id="53" idx="2"/>
            <a:endCxn id="12" idx="0"/>
          </p:cNvCxnSpPr>
          <p:nvPr/>
        </p:nvCxnSpPr>
        <p:spPr>
          <a:xfrm flipH="1">
            <a:off x="1087872" y="3813040"/>
            <a:ext cx="507435" cy="360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219B559-F733-41CA-AFE6-8A77CF0C1BFA}"/>
              </a:ext>
            </a:extLst>
          </p:cNvPr>
          <p:cNvCxnSpPr>
            <a:cxnSpLocks/>
            <a:stCxn id="15" idx="1"/>
            <a:endCxn id="3" idx="0"/>
          </p:cNvCxnSpPr>
          <p:nvPr/>
        </p:nvCxnSpPr>
        <p:spPr>
          <a:xfrm flipH="1">
            <a:off x="2840700" y="3322789"/>
            <a:ext cx="961411" cy="853190"/>
          </a:xfrm>
          <a:prstGeom prst="straightConnector1">
            <a:avLst/>
          </a:prstGeom>
          <a:ln>
            <a:solidFill>
              <a:srgbClr val="00214E"/>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04C100E-0473-437C-8E6B-104A59EEB296}"/>
              </a:ext>
            </a:extLst>
          </p:cNvPr>
          <p:cNvCxnSpPr>
            <a:cxnSpLocks/>
            <a:stCxn id="15" idx="2"/>
            <a:endCxn id="14" idx="0"/>
          </p:cNvCxnSpPr>
          <p:nvPr/>
        </p:nvCxnSpPr>
        <p:spPr>
          <a:xfrm>
            <a:off x="4530177" y="3850690"/>
            <a:ext cx="517374" cy="562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8576840E-9217-411A-AE41-ACFC42FA2702}"/>
              </a:ext>
            </a:extLst>
          </p:cNvPr>
          <p:cNvCxnSpPr>
            <a:cxnSpLocks/>
            <a:stCxn id="53" idx="3"/>
            <a:endCxn id="14" idx="0"/>
          </p:cNvCxnSpPr>
          <p:nvPr/>
        </p:nvCxnSpPr>
        <p:spPr>
          <a:xfrm>
            <a:off x="2323373" y="3285139"/>
            <a:ext cx="2724178" cy="1127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511771A-01F4-4BE5-AF83-EF4AE2B0497F}"/>
              </a:ext>
            </a:extLst>
          </p:cNvPr>
          <p:cNvCxnSpPr>
            <a:cxnSpLocks/>
            <a:stCxn id="57" idx="1"/>
            <a:endCxn id="14" idx="0"/>
          </p:cNvCxnSpPr>
          <p:nvPr/>
        </p:nvCxnSpPr>
        <p:spPr>
          <a:xfrm flipH="1">
            <a:off x="5047551" y="3285139"/>
            <a:ext cx="910712" cy="1127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B861D977-E79B-4C3B-9C74-63BFAA596F0F}"/>
              </a:ext>
            </a:extLst>
          </p:cNvPr>
          <p:cNvCxnSpPr>
            <a:cxnSpLocks/>
            <a:endCxn id="15" idx="0"/>
          </p:cNvCxnSpPr>
          <p:nvPr/>
        </p:nvCxnSpPr>
        <p:spPr>
          <a:xfrm rot="5400000">
            <a:off x="4394781" y="2659491"/>
            <a:ext cx="270793" cy="12700"/>
          </a:xfrm>
          <a:prstGeom prst="bentConnector3">
            <a:avLst>
              <a:gd name="adj1" fmla="val 50000"/>
            </a:avLst>
          </a:prstGeom>
          <a:ln w="38100">
            <a:solidFill>
              <a:srgbClr val="00214E"/>
            </a:solidFill>
            <a:tailEnd type="triangle"/>
          </a:ln>
        </p:spPr>
        <p:style>
          <a:lnRef idx="1">
            <a:schemeClr val="accent1"/>
          </a:lnRef>
          <a:fillRef idx="0">
            <a:schemeClr val="accent1"/>
          </a:fillRef>
          <a:effectRef idx="0">
            <a:schemeClr val="accent1"/>
          </a:effectRef>
          <a:fontRef idx="minor">
            <a:schemeClr val="tx1"/>
          </a:fontRef>
        </p:style>
      </p:cxnSp>
      <p:sp>
        <p:nvSpPr>
          <p:cNvPr id="245" name="Rectangle 244">
            <a:extLst>
              <a:ext uri="{FF2B5EF4-FFF2-40B4-BE49-F238E27FC236}">
                <a16:creationId xmlns:a16="http://schemas.microsoft.com/office/drawing/2014/main" id="{19BC9E19-8EE3-4F77-8BE3-414D24D5D89E}"/>
              </a:ext>
            </a:extLst>
          </p:cNvPr>
          <p:cNvSpPr/>
          <p:nvPr/>
        </p:nvSpPr>
        <p:spPr>
          <a:xfrm>
            <a:off x="323173" y="5620967"/>
            <a:ext cx="2000200" cy="707261"/>
          </a:xfrm>
          <a:prstGeom prst="rect">
            <a:avLst/>
          </a:prstGeom>
          <a:solidFill>
            <a:schemeClr val="accent6">
              <a:lumMod val="75000"/>
            </a:schemeClr>
          </a:solidFill>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a:t>Amadeus API</a:t>
            </a:r>
          </a:p>
        </p:txBody>
      </p:sp>
      <p:sp>
        <p:nvSpPr>
          <p:cNvPr id="246" name="Rectangle 245">
            <a:extLst>
              <a:ext uri="{FF2B5EF4-FFF2-40B4-BE49-F238E27FC236}">
                <a16:creationId xmlns:a16="http://schemas.microsoft.com/office/drawing/2014/main" id="{4CEFD6CC-2D40-4E05-B7BC-C9DFDB9805D0}"/>
              </a:ext>
            </a:extLst>
          </p:cNvPr>
          <p:cNvSpPr/>
          <p:nvPr/>
        </p:nvSpPr>
        <p:spPr>
          <a:xfrm>
            <a:off x="9196572" y="5578810"/>
            <a:ext cx="2000200" cy="707261"/>
          </a:xfrm>
          <a:prstGeom prst="rect">
            <a:avLst/>
          </a:prstGeom>
          <a:solidFill>
            <a:schemeClr val="accent6">
              <a:lumMod val="75000"/>
            </a:schemeClr>
          </a:solidFill>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a:t>Stripe API</a:t>
            </a:r>
          </a:p>
        </p:txBody>
      </p:sp>
      <p:sp>
        <p:nvSpPr>
          <p:cNvPr id="247" name="Rectangle 246">
            <a:extLst>
              <a:ext uri="{FF2B5EF4-FFF2-40B4-BE49-F238E27FC236}">
                <a16:creationId xmlns:a16="http://schemas.microsoft.com/office/drawing/2014/main" id="{576DFA7C-C0F5-4278-A251-C0F68070EDA3}"/>
              </a:ext>
            </a:extLst>
          </p:cNvPr>
          <p:cNvSpPr/>
          <p:nvPr/>
        </p:nvSpPr>
        <p:spPr>
          <a:xfrm>
            <a:off x="6179777" y="5581809"/>
            <a:ext cx="2000200" cy="707261"/>
          </a:xfrm>
          <a:prstGeom prst="rect">
            <a:avLst/>
          </a:prstGeom>
          <a:solidFill>
            <a:schemeClr val="accent6">
              <a:lumMod val="75000"/>
            </a:schemeClr>
          </a:solidFill>
          <a:ln>
            <a:solidFill>
              <a:srgbClr val="E97B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a:t>Gmail API</a:t>
            </a:r>
          </a:p>
        </p:txBody>
      </p:sp>
      <p:cxnSp>
        <p:nvCxnSpPr>
          <p:cNvPr id="249" name="Straight Arrow Connector 248">
            <a:extLst>
              <a:ext uri="{FF2B5EF4-FFF2-40B4-BE49-F238E27FC236}">
                <a16:creationId xmlns:a16="http://schemas.microsoft.com/office/drawing/2014/main" id="{B4404500-2AD8-49C3-8EC0-BB5058015DB5}"/>
              </a:ext>
            </a:extLst>
          </p:cNvPr>
          <p:cNvCxnSpPr>
            <a:stCxn id="13" idx="3"/>
            <a:endCxn id="54" idx="1"/>
          </p:cNvCxnSpPr>
          <p:nvPr/>
        </p:nvCxnSpPr>
        <p:spPr>
          <a:xfrm>
            <a:off x="8177066" y="4586175"/>
            <a:ext cx="3438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067DE3D-5136-4BB1-A2E4-8F7330CF7460}"/>
              </a:ext>
            </a:extLst>
          </p:cNvPr>
          <p:cNvCxnSpPr>
            <a:stCxn id="54" idx="3"/>
            <a:endCxn id="42" idx="1"/>
          </p:cNvCxnSpPr>
          <p:nvPr/>
        </p:nvCxnSpPr>
        <p:spPr>
          <a:xfrm>
            <a:off x="8892774" y="4586175"/>
            <a:ext cx="310148" cy="56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869C30EB-3535-469E-8904-F2CF04E83F9F}"/>
              </a:ext>
            </a:extLst>
          </p:cNvPr>
          <p:cNvCxnSpPr>
            <a:stCxn id="12" idx="2"/>
            <a:endCxn id="245" idx="0"/>
          </p:cNvCxnSpPr>
          <p:nvPr/>
        </p:nvCxnSpPr>
        <p:spPr>
          <a:xfrm>
            <a:off x="1087872" y="5229644"/>
            <a:ext cx="235401" cy="391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9063899B-7B11-4013-946A-EDEDA2F719B5}"/>
              </a:ext>
            </a:extLst>
          </p:cNvPr>
          <p:cNvCxnSpPr>
            <a:stCxn id="13" idx="2"/>
            <a:endCxn id="247" idx="0"/>
          </p:cNvCxnSpPr>
          <p:nvPr/>
        </p:nvCxnSpPr>
        <p:spPr>
          <a:xfrm flipH="1">
            <a:off x="7179877" y="5114076"/>
            <a:ext cx="269123" cy="46773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C17D2E9C-F3CF-41A7-8588-C25C4D83C920}"/>
              </a:ext>
            </a:extLst>
          </p:cNvPr>
          <p:cNvCxnSpPr>
            <a:stCxn id="42" idx="2"/>
            <a:endCxn id="246" idx="0"/>
          </p:cNvCxnSpPr>
          <p:nvPr/>
        </p:nvCxnSpPr>
        <p:spPr>
          <a:xfrm>
            <a:off x="9930988" y="5170730"/>
            <a:ext cx="265684" cy="408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Rectangle: Rounded Corners 266">
            <a:extLst>
              <a:ext uri="{FF2B5EF4-FFF2-40B4-BE49-F238E27FC236}">
                <a16:creationId xmlns:a16="http://schemas.microsoft.com/office/drawing/2014/main" id="{6440BAFE-8FB6-4402-9F10-C2D499C1819B}"/>
              </a:ext>
            </a:extLst>
          </p:cNvPr>
          <p:cNvSpPr/>
          <p:nvPr/>
        </p:nvSpPr>
        <p:spPr>
          <a:xfrm>
            <a:off x="9088194" y="4010529"/>
            <a:ext cx="1744647" cy="1289260"/>
          </a:xfrm>
          <a:prstGeom prst="roundRect">
            <a:avLst/>
          </a:prstGeom>
          <a:noFill/>
          <a:ln w="571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2" name="Straight Arrow Connector 271">
            <a:extLst>
              <a:ext uri="{FF2B5EF4-FFF2-40B4-BE49-F238E27FC236}">
                <a16:creationId xmlns:a16="http://schemas.microsoft.com/office/drawing/2014/main" id="{C1449575-3E7D-4698-88EF-E01075166530}"/>
              </a:ext>
            </a:extLst>
          </p:cNvPr>
          <p:cNvCxnSpPr>
            <a:cxnSpLocks/>
            <a:stCxn id="59" idx="2"/>
            <a:endCxn id="42" idx="0"/>
          </p:cNvCxnSpPr>
          <p:nvPr/>
        </p:nvCxnSpPr>
        <p:spPr>
          <a:xfrm flipH="1">
            <a:off x="9930988" y="3850690"/>
            <a:ext cx="137907" cy="264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3" name="Rectangle: Rounded Corners 272">
            <a:extLst>
              <a:ext uri="{FF2B5EF4-FFF2-40B4-BE49-F238E27FC236}">
                <a16:creationId xmlns:a16="http://schemas.microsoft.com/office/drawing/2014/main" id="{B5CCDA84-6153-4150-8467-A0DE0BE70B9E}"/>
              </a:ext>
            </a:extLst>
          </p:cNvPr>
          <p:cNvSpPr/>
          <p:nvPr/>
        </p:nvSpPr>
        <p:spPr>
          <a:xfrm>
            <a:off x="6576676" y="3969728"/>
            <a:ext cx="1744647" cy="1289260"/>
          </a:xfrm>
          <a:prstGeom prst="roundRect">
            <a:avLst/>
          </a:prstGeom>
          <a:noFill/>
          <a:ln w="571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5" name="Straight Arrow Connector 274">
            <a:extLst>
              <a:ext uri="{FF2B5EF4-FFF2-40B4-BE49-F238E27FC236}">
                <a16:creationId xmlns:a16="http://schemas.microsoft.com/office/drawing/2014/main" id="{ABBFC14B-CF06-40A8-BBD1-FD8FE1DA3318}"/>
              </a:ext>
            </a:extLst>
          </p:cNvPr>
          <p:cNvCxnSpPr>
            <a:cxnSpLocks/>
            <a:stCxn id="57" idx="2"/>
            <a:endCxn id="13" idx="0"/>
          </p:cNvCxnSpPr>
          <p:nvPr/>
        </p:nvCxnSpPr>
        <p:spPr>
          <a:xfrm>
            <a:off x="7050570" y="3813040"/>
            <a:ext cx="398430" cy="24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Rectangle: Rounded Corners 275">
            <a:extLst>
              <a:ext uri="{FF2B5EF4-FFF2-40B4-BE49-F238E27FC236}">
                <a16:creationId xmlns:a16="http://schemas.microsoft.com/office/drawing/2014/main" id="{87AF3AA0-AF37-4615-BD2E-8B92C9C0BCF1}"/>
              </a:ext>
            </a:extLst>
          </p:cNvPr>
          <p:cNvSpPr/>
          <p:nvPr/>
        </p:nvSpPr>
        <p:spPr>
          <a:xfrm>
            <a:off x="4171967" y="4300156"/>
            <a:ext cx="1744647" cy="1289260"/>
          </a:xfrm>
          <a:prstGeom prst="roundRect">
            <a:avLst/>
          </a:prstGeom>
          <a:noFill/>
          <a:ln w="571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7" name="Rectangle: Rounded Corners 276">
            <a:extLst>
              <a:ext uri="{FF2B5EF4-FFF2-40B4-BE49-F238E27FC236}">
                <a16:creationId xmlns:a16="http://schemas.microsoft.com/office/drawing/2014/main" id="{59978CB2-513C-448F-B64C-8C55EB238AAF}"/>
              </a:ext>
            </a:extLst>
          </p:cNvPr>
          <p:cNvSpPr/>
          <p:nvPr/>
        </p:nvSpPr>
        <p:spPr>
          <a:xfrm>
            <a:off x="1964938" y="4072373"/>
            <a:ext cx="1744647" cy="1289260"/>
          </a:xfrm>
          <a:prstGeom prst="roundRect">
            <a:avLst/>
          </a:prstGeom>
          <a:noFill/>
          <a:ln w="571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8" name="Rectangle: Rounded Corners 277">
            <a:extLst>
              <a:ext uri="{FF2B5EF4-FFF2-40B4-BE49-F238E27FC236}">
                <a16:creationId xmlns:a16="http://schemas.microsoft.com/office/drawing/2014/main" id="{F453BAD0-3A5E-4613-95C5-562D469064AC}"/>
              </a:ext>
            </a:extLst>
          </p:cNvPr>
          <p:cNvSpPr/>
          <p:nvPr/>
        </p:nvSpPr>
        <p:spPr>
          <a:xfrm>
            <a:off x="197538" y="4072373"/>
            <a:ext cx="1744647" cy="1289260"/>
          </a:xfrm>
          <a:prstGeom prst="roundRect">
            <a:avLst/>
          </a:prstGeom>
          <a:noFill/>
          <a:ln w="571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2" name="Rectangle 281">
            <a:extLst>
              <a:ext uri="{FF2B5EF4-FFF2-40B4-BE49-F238E27FC236}">
                <a16:creationId xmlns:a16="http://schemas.microsoft.com/office/drawing/2014/main" id="{25B3579D-0FCB-4049-B2B7-A3C00340A2BB}"/>
              </a:ext>
            </a:extLst>
          </p:cNvPr>
          <p:cNvSpPr/>
          <p:nvPr/>
        </p:nvSpPr>
        <p:spPr>
          <a:xfrm>
            <a:off x="323173" y="2108369"/>
            <a:ext cx="10769165" cy="461662"/>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t>Kong API Gateway</a:t>
            </a:r>
          </a:p>
        </p:txBody>
      </p:sp>
    </p:spTree>
    <p:extLst>
      <p:ext uri="{BB962C8B-B14F-4D97-AF65-F5344CB8AC3E}">
        <p14:creationId xmlns:p14="http://schemas.microsoft.com/office/powerpoint/2010/main" val="187226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7F4181-44F8-439A-8024-BA50691C64F9}"/>
              </a:ext>
            </a:extLst>
          </p:cNvPr>
          <p:cNvSpPr>
            <a:spLocks noGrp="1"/>
          </p:cNvSpPr>
          <p:nvPr>
            <p:ph type="sldNum" sz="quarter" idx="12"/>
          </p:nvPr>
        </p:nvSpPr>
        <p:spPr/>
        <p:txBody>
          <a:bodyPr/>
          <a:lstStyle/>
          <a:p>
            <a:fld id="{14ED2C52-F4A6-44CA-8A9F-48318319496E}" type="slidenum">
              <a:rPr lang="en-US" smtClean="0"/>
              <a:t>4</a:t>
            </a:fld>
            <a:endParaRPr lang="en-US"/>
          </a:p>
        </p:txBody>
      </p:sp>
      <p:grpSp>
        <p:nvGrpSpPr>
          <p:cNvPr id="23" name="Group 22">
            <a:extLst>
              <a:ext uri="{FF2B5EF4-FFF2-40B4-BE49-F238E27FC236}">
                <a16:creationId xmlns:a16="http://schemas.microsoft.com/office/drawing/2014/main" id="{F8A75F40-C627-4D53-A45A-1099B6FA5B02}"/>
              </a:ext>
            </a:extLst>
          </p:cNvPr>
          <p:cNvGrpSpPr/>
          <p:nvPr/>
        </p:nvGrpSpPr>
        <p:grpSpPr>
          <a:xfrm>
            <a:off x="334961" y="556739"/>
            <a:ext cx="11522076" cy="955520"/>
            <a:chOff x="334962" y="594178"/>
            <a:chExt cx="11522076" cy="2428875"/>
          </a:xfrm>
        </p:grpSpPr>
        <p:sp>
          <p:nvSpPr>
            <p:cNvPr id="26" name="Rectangle 25">
              <a:extLst>
                <a:ext uri="{FF2B5EF4-FFF2-40B4-BE49-F238E27FC236}">
                  <a16:creationId xmlns:a16="http://schemas.microsoft.com/office/drawing/2014/main" id="{A707603A-773A-4F27-92BC-FBF674B9C787}"/>
                </a:ext>
              </a:extLst>
            </p:cNvPr>
            <p:cNvSpPr/>
            <p:nvPr/>
          </p:nvSpPr>
          <p:spPr>
            <a:xfrm>
              <a:off x="334962" y="594178"/>
              <a:ext cx="11522076" cy="2428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25AB3F-4DE2-4A52-BB39-2369CD918DAF}"/>
                </a:ext>
              </a:extLst>
            </p:cNvPr>
            <p:cNvSpPr/>
            <p:nvPr/>
          </p:nvSpPr>
          <p:spPr>
            <a:xfrm>
              <a:off x="334962" y="594178"/>
              <a:ext cx="5906041" cy="2428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9FC9A4E-E543-428A-BFC6-E0F0748281B0}"/>
                </a:ext>
              </a:extLst>
            </p:cNvPr>
            <p:cNvCxnSpPr/>
            <p:nvPr/>
          </p:nvCxnSpPr>
          <p:spPr>
            <a:xfrm>
              <a:off x="3734707" y="1187133"/>
              <a:ext cx="60960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28CC31DB-6D0C-485F-9C01-D1F78B891D78}"/>
              </a:ext>
            </a:extLst>
          </p:cNvPr>
          <p:cNvSpPr>
            <a:spLocks noGrp="1"/>
          </p:cNvSpPr>
          <p:nvPr>
            <p:ph type="title"/>
          </p:nvPr>
        </p:nvSpPr>
        <p:spPr>
          <a:xfrm>
            <a:off x="429987" y="816217"/>
            <a:ext cx="5748871" cy="553998"/>
          </a:xfrm>
        </p:spPr>
        <p:txBody>
          <a:bodyPr wrap="square">
            <a:spAutoFit/>
          </a:bodyPr>
          <a:lstStyle/>
          <a:p>
            <a:r>
              <a:rPr lang="en-US" sz="4000">
                <a:solidFill>
                  <a:schemeClr val="bg1"/>
                </a:solidFill>
              </a:rPr>
              <a:t>Presented Scenario - </a:t>
            </a:r>
          </a:p>
        </p:txBody>
      </p:sp>
      <p:sp>
        <p:nvSpPr>
          <p:cNvPr id="13" name="Arrow: Right 12">
            <a:extLst>
              <a:ext uri="{FF2B5EF4-FFF2-40B4-BE49-F238E27FC236}">
                <a16:creationId xmlns:a16="http://schemas.microsoft.com/office/drawing/2014/main" id="{E3518113-BF48-45BC-84A9-8B0072CF8A61}"/>
              </a:ext>
            </a:extLst>
          </p:cNvPr>
          <p:cNvSpPr/>
          <p:nvPr/>
        </p:nvSpPr>
        <p:spPr>
          <a:xfrm>
            <a:off x="3981485" y="3050251"/>
            <a:ext cx="753221" cy="836127"/>
          </a:xfrm>
          <a:prstGeom prst="rightArrow">
            <a:avLst/>
          </a:prstGeom>
          <a:solidFill>
            <a:srgbClr val="00214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F0D1C8C2-3661-4AD9-8DE0-78A104D4432B}"/>
              </a:ext>
            </a:extLst>
          </p:cNvPr>
          <p:cNvSpPr/>
          <p:nvPr/>
        </p:nvSpPr>
        <p:spPr>
          <a:xfrm>
            <a:off x="998444" y="1742545"/>
            <a:ext cx="2904382" cy="441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560"/>
              </a:spcBef>
            </a:pPr>
            <a:r>
              <a:rPr lang="en-US" sz="2400" b="1" u="sng">
                <a:solidFill>
                  <a:prstClr val="black"/>
                </a:solidFill>
                <a:latin typeface="Tahoma" panose="020B0604030504040204" pitchFamily="34" charset="0"/>
                <a:ea typeface="Tahoma" panose="020B0604030504040204" pitchFamily="34" charset="0"/>
                <a:cs typeface="Tahoma" panose="020B0604030504040204" pitchFamily="34" charset="0"/>
              </a:rPr>
              <a:t>Flight Manager:</a:t>
            </a:r>
            <a:endParaRPr lang="en-US" sz="2400" b="1">
              <a:solidFill>
                <a:prstClr val="black"/>
              </a:solidFill>
              <a:latin typeface="Tahoma" panose="020B0604030504040204" pitchFamily="34" charset="0"/>
              <a:ea typeface="Tahoma" panose="020B0604030504040204" pitchFamily="34" charset="0"/>
              <a:cs typeface="Tahoma" panose="020B0604030504040204" pitchFamily="34" charset="0"/>
            </a:endParaRPr>
          </a:p>
          <a:p>
            <a:pPr marL="342900" lvl="0" indent="-342900" fontAlgn="base">
              <a:spcBef>
                <a:spcPts val="560"/>
              </a:spcBef>
              <a:buFont typeface="+mj-lt"/>
              <a:buAutoNum type="arabicPeriod"/>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Flight Manager Declares Flight is delayed</a:t>
            </a:r>
          </a:p>
          <a:p>
            <a:pPr marL="342900" lvl="0" indent="-342900" fontAlgn="base">
              <a:spcBef>
                <a:spcPts val="560"/>
              </a:spcBef>
              <a:buFont typeface="+mj-lt"/>
              <a:buAutoNum type="arabicPeriod"/>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Service Recovery Module is activated</a:t>
            </a:r>
          </a:p>
          <a:p>
            <a:pPr marL="342900" lvl="0" indent="-342900" fontAlgn="base">
              <a:spcBef>
                <a:spcPts val="560"/>
              </a:spcBef>
              <a:buFont typeface="+mj-lt"/>
              <a:buAutoNum type="arabicPeriod"/>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Flight Manager Creates Public Announcement</a:t>
            </a:r>
          </a:p>
          <a:p>
            <a:pPr marL="342900" lvl="0" indent="-342900" fontAlgn="base">
              <a:spcBef>
                <a:spcPts val="560"/>
              </a:spcBef>
              <a:buFont typeface="+mj-lt"/>
              <a:buAutoNum type="arabicPeriod"/>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Flight Manager Edits Voucher Entitlements as per Business Rules</a:t>
            </a:r>
          </a:p>
        </p:txBody>
      </p:sp>
      <p:sp>
        <p:nvSpPr>
          <p:cNvPr id="16" name="Rectangle: Rounded Corners 15">
            <a:extLst>
              <a:ext uri="{FF2B5EF4-FFF2-40B4-BE49-F238E27FC236}">
                <a16:creationId xmlns:a16="http://schemas.microsoft.com/office/drawing/2014/main" id="{8F8237A2-852A-4259-8EBB-C129AF908E57}"/>
              </a:ext>
            </a:extLst>
          </p:cNvPr>
          <p:cNvSpPr/>
          <p:nvPr/>
        </p:nvSpPr>
        <p:spPr>
          <a:xfrm>
            <a:off x="4813365" y="2655724"/>
            <a:ext cx="2121106" cy="1825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560"/>
              </a:spcBef>
            </a:pPr>
            <a:r>
              <a:rPr lang="en-US" sz="2400" b="1" u="sng">
                <a:solidFill>
                  <a:prstClr val="black"/>
                </a:solidFill>
                <a:latin typeface="Tahoma" panose="020B0604030504040204" pitchFamily="34" charset="0"/>
                <a:ea typeface="Tahoma" panose="020B0604030504040204" pitchFamily="34" charset="0"/>
                <a:cs typeface="Tahoma" panose="020B0604030504040204" pitchFamily="34" charset="0"/>
              </a:rPr>
              <a:t>Passenger:</a:t>
            </a:r>
            <a:endParaRPr lang="en-US" sz="2400" b="1">
              <a:solidFill>
                <a:prstClr val="black"/>
              </a:solidFill>
              <a:latin typeface="Tahoma" panose="020B0604030504040204" pitchFamily="34" charset="0"/>
              <a:ea typeface="Tahoma" panose="020B0604030504040204" pitchFamily="34" charset="0"/>
              <a:cs typeface="Tahoma" panose="020B0604030504040204" pitchFamily="34" charset="0"/>
            </a:endParaRPr>
          </a:p>
          <a:p>
            <a:pPr lvl="0" algn="ctr" fontAlgn="base">
              <a:spcBef>
                <a:spcPts val="560"/>
              </a:spcBef>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5. Goes to Counter staff to request for delay entitlements </a:t>
            </a:r>
          </a:p>
        </p:txBody>
      </p:sp>
      <p:sp>
        <p:nvSpPr>
          <p:cNvPr id="17" name="Rectangle: Rounded Corners 16">
            <a:extLst>
              <a:ext uri="{FF2B5EF4-FFF2-40B4-BE49-F238E27FC236}">
                <a16:creationId xmlns:a16="http://schemas.microsoft.com/office/drawing/2014/main" id="{4A2DF061-1375-4414-9B28-57CC006585A0}"/>
              </a:ext>
            </a:extLst>
          </p:cNvPr>
          <p:cNvSpPr/>
          <p:nvPr/>
        </p:nvSpPr>
        <p:spPr>
          <a:xfrm>
            <a:off x="7845010" y="1547789"/>
            <a:ext cx="2690662" cy="4739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560"/>
              </a:spcBef>
            </a:pPr>
            <a:r>
              <a:rPr lang="en-US" sz="2400" b="1" u="sng">
                <a:solidFill>
                  <a:prstClr val="black"/>
                </a:solidFill>
                <a:latin typeface="Tahoma" panose="020B0604030504040204" pitchFamily="34" charset="0"/>
                <a:ea typeface="Tahoma" panose="020B0604030504040204" pitchFamily="34" charset="0"/>
                <a:cs typeface="Tahoma" panose="020B0604030504040204" pitchFamily="34" charset="0"/>
              </a:rPr>
              <a:t>Flight Staff:</a:t>
            </a:r>
            <a:endParaRPr lang="en-US" sz="2400" b="1">
              <a:solidFill>
                <a:prstClr val="black"/>
              </a:solidFill>
              <a:latin typeface="Tahoma" panose="020B0604030504040204" pitchFamily="34" charset="0"/>
              <a:ea typeface="Tahoma" panose="020B0604030504040204" pitchFamily="34" charset="0"/>
              <a:cs typeface="Tahoma" panose="020B0604030504040204" pitchFamily="34" charset="0"/>
            </a:endParaRPr>
          </a:p>
          <a:p>
            <a:pPr marL="342900" lvl="0" indent="-342900" fontAlgn="base">
              <a:spcBef>
                <a:spcPts val="560"/>
              </a:spcBef>
              <a:buFont typeface="+mj-lt"/>
              <a:buAutoNum type="arabicPeriod" startAt="6"/>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Flight Staff uses Recovery module to check for Passengers Profile/Entitlement </a:t>
            </a:r>
          </a:p>
          <a:p>
            <a:pPr marL="342900" lvl="0" indent="-342900" fontAlgn="base">
              <a:spcBef>
                <a:spcPts val="560"/>
              </a:spcBef>
              <a:buFont typeface="+mj-lt"/>
              <a:buAutoNum type="arabicPeriod" startAt="6"/>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Flight staff checks for passenger’s current vouchers</a:t>
            </a:r>
          </a:p>
          <a:p>
            <a:pPr marL="342900" lvl="0" indent="-342900" fontAlgn="base">
              <a:spcBef>
                <a:spcPts val="560"/>
              </a:spcBef>
              <a:buFont typeface="+mj-lt"/>
              <a:buAutoNum type="arabicPeriod" startAt="6"/>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Flight Staff issues vouchers as per Business rules</a:t>
            </a:r>
          </a:p>
          <a:p>
            <a:pPr marL="342900" lvl="0" indent="-342900" fontAlgn="base">
              <a:spcBef>
                <a:spcPts val="560"/>
              </a:spcBef>
              <a:buFont typeface="+mj-lt"/>
              <a:buAutoNum type="arabicPeriod" startAt="6"/>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Flight Staff books flight for eligible passengers  </a:t>
            </a:r>
          </a:p>
        </p:txBody>
      </p:sp>
      <p:sp>
        <p:nvSpPr>
          <p:cNvPr id="18" name="Arrow: Right 17">
            <a:extLst>
              <a:ext uri="{FF2B5EF4-FFF2-40B4-BE49-F238E27FC236}">
                <a16:creationId xmlns:a16="http://schemas.microsoft.com/office/drawing/2014/main" id="{2D26ABA8-F147-403C-B14F-18BC9EAD7607}"/>
              </a:ext>
            </a:extLst>
          </p:cNvPr>
          <p:cNvSpPr/>
          <p:nvPr/>
        </p:nvSpPr>
        <p:spPr>
          <a:xfrm>
            <a:off x="7013130" y="3050251"/>
            <a:ext cx="753221" cy="836127"/>
          </a:xfrm>
          <a:prstGeom prst="rightArrow">
            <a:avLst/>
          </a:prstGeom>
          <a:solidFill>
            <a:srgbClr val="00214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19" name="Arrow: Right 18">
            <a:extLst>
              <a:ext uri="{FF2B5EF4-FFF2-40B4-BE49-F238E27FC236}">
                <a16:creationId xmlns:a16="http://schemas.microsoft.com/office/drawing/2014/main" id="{29C70B1E-5FAE-42E8-B444-F28B76FFF37A}"/>
              </a:ext>
            </a:extLst>
          </p:cNvPr>
          <p:cNvSpPr/>
          <p:nvPr/>
        </p:nvSpPr>
        <p:spPr>
          <a:xfrm>
            <a:off x="10621415" y="3010936"/>
            <a:ext cx="753221" cy="836127"/>
          </a:xfrm>
          <a:prstGeom prst="rightArrow">
            <a:avLst/>
          </a:prstGeom>
          <a:solidFill>
            <a:srgbClr val="00214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0609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7F4181-44F8-439A-8024-BA50691C64F9}"/>
              </a:ext>
            </a:extLst>
          </p:cNvPr>
          <p:cNvSpPr>
            <a:spLocks noGrp="1"/>
          </p:cNvSpPr>
          <p:nvPr>
            <p:ph type="sldNum" sz="quarter" idx="12"/>
          </p:nvPr>
        </p:nvSpPr>
        <p:spPr/>
        <p:txBody>
          <a:bodyPr/>
          <a:lstStyle/>
          <a:p>
            <a:fld id="{14ED2C52-F4A6-44CA-8A9F-48318319496E}" type="slidenum">
              <a:rPr lang="en-US" smtClean="0"/>
              <a:t>5</a:t>
            </a:fld>
            <a:endParaRPr lang="en-US"/>
          </a:p>
        </p:txBody>
      </p:sp>
      <p:grpSp>
        <p:nvGrpSpPr>
          <p:cNvPr id="23" name="Group 22">
            <a:extLst>
              <a:ext uri="{FF2B5EF4-FFF2-40B4-BE49-F238E27FC236}">
                <a16:creationId xmlns:a16="http://schemas.microsoft.com/office/drawing/2014/main" id="{F8A75F40-C627-4D53-A45A-1099B6FA5B02}"/>
              </a:ext>
            </a:extLst>
          </p:cNvPr>
          <p:cNvGrpSpPr/>
          <p:nvPr/>
        </p:nvGrpSpPr>
        <p:grpSpPr>
          <a:xfrm>
            <a:off x="334961" y="570218"/>
            <a:ext cx="11522076" cy="955520"/>
            <a:chOff x="334962" y="594178"/>
            <a:chExt cx="11522076" cy="2428875"/>
          </a:xfrm>
        </p:grpSpPr>
        <p:sp>
          <p:nvSpPr>
            <p:cNvPr id="26" name="Rectangle 25">
              <a:extLst>
                <a:ext uri="{FF2B5EF4-FFF2-40B4-BE49-F238E27FC236}">
                  <a16:creationId xmlns:a16="http://schemas.microsoft.com/office/drawing/2014/main" id="{A707603A-773A-4F27-92BC-FBF674B9C787}"/>
                </a:ext>
              </a:extLst>
            </p:cNvPr>
            <p:cNvSpPr/>
            <p:nvPr/>
          </p:nvSpPr>
          <p:spPr>
            <a:xfrm>
              <a:off x="334962" y="594178"/>
              <a:ext cx="11522076" cy="2428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25AB3F-4DE2-4A52-BB39-2369CD918DAF}"/>
                </a:ext>
              </a:extLst>
            </p:cNvPr>
            <p:cNvSpPr/>
            <p:nvPr/>
          </p:nvSpPr>
          <p:spPr>
            <a:xfrm>
              <a:off x="334962" y="594178"/>
              <a:ext cx="5906041" cy="2428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9FC9A4E-E543-428A-BFC6-E0F0748281B0}"/>
                </a:ext>
              </a:extLst>
            </p:cNvPr>
            <p:cNvCxnSpPr/>
            <p:nvPr/>
          </p:nvCxnSpPr>
          <p:spPr>
            <a:xfrm>
              <a:off x="3734707" y="1187133"/>
              <a:ext cx="60960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28CC31DB-6D0C-485F-9C01-D1F78B891D78}"/>
              </a:ext>
            </a:extLst>
          </p:cNvPr>
          <p:cNvSpPr>
            <a:spLocks noGrp="1"/>
          </p:cNvSpPr>
          <p:nvPr>
            <p:ph type="title"/>
          </p:nvPr>
        </p:nvSpPr>
        <p:spPr>
          <a:xfrm>
            <a:off x="429987" y="816217"/>
            <a:ext cx="5748871" cy="553998"/>
          </a:xfrm>
        </p:spPr>
        <p:txBody>
          <a:bodyPr wrap="square">
            <a:spAutoFit/>
          </a:bodyPr>
          <a:lstStyle/>
          <a:p>
            <a:r>
              <a:rPr lang="en-US" sz="4000">
                <a:solidFill>
                  <a:schemeClr val="bg1"/>
                </a:solidFill>
              </a:rPr>
              <a:t>Presented Scenario - </a:t>
            </a:r>
            <a:r>
              <a:rPr lang="en-US" sz="4000" err="1">
                <a:solidFill>
                  <a:schemeClr val="bg1"/>
                </a:solidFill>
              </a:rPr>
              <a:t>Cont</a:t>
            </a:r>
            <a:r>
              <a:rPr lang="en-US" sz="4000">
                <a:solidFill>
                  <a:schemeClr val="bg1"/>
                </a:solidFill>
              </a:rPr>
              <a:t> </a:t>
            </a:r>
          </a:p>
        </p:txBody>
      </p:sp>
      <p:sp>
        <p:nvSpPr>
          <p:cNvPr id="13" name="Arrow: Right 12">
            <a:extLst>
              <a:ext uri="{FF2B5EF4-FFF2-40B4-BE49-F238E27FC236}">
                <a16:creationId xmlns:a16="http://schemas.microsoft.com/office/drawing/2014/main" id="{E3518113-BF48-45BC-84A9-8B0072CF8A61}"/>
              </a:ext>
            </a:extLst>
          </p:cNvPr>
          <p:cNvSpPr/>
          <p:nvPr/>
        </p:nvSpPr>
        <p:spPr>
          <a:xfrm>
            <a:off x="5250594" y="3010936"/>
            <a:ext cx="753221" cy="836127"/>
          </a:xfrm>
          <a:prstGeom prst="rightArrow">
            <a:avLst/>
          </a:prstGeom>
          <a:solidFill>
            <a:srgbClr val="00214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F0D1C8C2-3661-4AD9-8DE0-78A104D4432B}"/>
              </a:ext>
            </a:extLst>
          </p:cNvPr>
          <p:cNvSpPr/>
          <p:nvPr/>
        </p:nvSpPr>
        <p:spPr>
          <a:xfrm>
            <a:off x="2372274" y="2234704"/>
            <a:ext cx="2494117" cy="238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560"/>
              </a:spcBef>
            </a:pPr>
            <a:r>
              <a:rPr lang="en-US" sz="2400" b="1" u="sng">
                <a:solidFill>
                  <a:prstClr val="black"/>
                </a:solidFill>
                <a:latin typeface="Tahoma" panose="020B0604030504040204" pitchFamily="34" charset="0"/>
                <a:ea typeface="Tahoma" panose="020B0604030504040204" pitchFamily="34" charset="0"/>
                <a:cs typeface="Tahoma" panose="020B0604030504040204" pitchFamily="34" charset="0"/>
              </a:rPr>
              <a:t>Service Staff</a:t>
            </a:r>
            <a:endParaRPr lang="en-US" sz="2400" b="1">
              <a:solidFill>
                <a:prstClr val="black"/>
              </a:solidFill>
              <a:latin typeface="Tahoma" panose="020B0604030504040204" pitchFamily="34" charset="0"/>
              <a:ea typeface="Tahoma" panose="020B0604030504040204" pitchFamily="34" charset="0"/>
              <a:cs typeface="Tahoma" panose="020B0604030504040204" pitchFamily="34" charset="0"/>
            </a:endParaRPr>
          </a:p>
          <a:p>
            <a:pPr marL="342900" lvl="0" indent="-342900" fontAlgn="base">
              <a:spcBef>
                <a:spcPts val="560"/>
              </a:spcBef>
              <a:buFont typeface="+mj-lt"/>
              <a:buAutoNum type="arabicPeriod" startAt="10"/>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Redeem voucher through QR Code</a:t>
            </a:r>
          </a:p>
          <a:p>
            <a:pPr marL="342900" lvl="0" indent="-342900" fontAlgn="base">
              <a:spcBef>
                <a:spcPts val="560"/>
              </a:spcBef>
              <a:buFont typeface="+mj-lt"/>
              <a:buAutoNum type="arabicPeriod" startAt="10"/>
            </a:pPr>
            <a:endParaRPr lang="en-US">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 name="Callout: Line 1">
            <a:extLst>
              <a:ext uri="{FF2B5EF4-FFF2-40B4-BE49-F238E27FC236}">
                <a16:creationId xmlns:a16="http://schemas.microsoft.com/office/drawing/2014/main" id="{7A4C6F0F-D8FF-4B5D-9DF6-AA7DC024F49C}"/>
              </a:ext>
            </a:extLst>
          </p:cNvPr>
          <p:cNvSpPr/>
          <p:nvPr/>
        </p:nvSpPr>
        <p:spPr>
          <a:xfrm>
            <a:off x="3986047" y="5273452"/>
            <a:ext cx="1648149" cy="836127"/>
          </a:xfrm>
          <a:prstGeom prst="borderCallout1">
            <a:avLst>
              <a:gd name="adj1" fmla="val 18750"/>
              <a:gd name="adj2" fmla="val -8333"/>
              <a:gd name="adj3" fmla="val -76074"/>
              <a:gd name="adj4" fmla="val -3205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prstClr val="black"/>
                </a:solidFill>
                <a:latin typeface="Tahoma" panose="020B0604030504040204" pitchFamily="34" charset="0"/>
                <a:ea typeface="Tahoma" panose="020B0604030504040204" pitchFamily="34" charset="0"/>
                <a:cs typeface="Tahoma" panose="020B0604030504040204" pitchFamily="34" charset="0"/>
              </a:rPr>
              <a:t>Payments sent through AMQP</a:t>
            </a:r>
            <a:endParaRPr lang="en-SG">
              <a:solidFill>
                <a:schemeClr val="tx1"/>
              </a:solidFill>
            </a:endParaRPr>
          </a:p>
        </p:txBody>
      </p:sp>
      <p:sp>
        <p:nvSpPr>
          <p:cNvPr id="20" name="Arrow: Right 19">
            <a:extLst>
              <a:ext uri="{FF2B5EF4-FFF2-40B4-BE49-F238E27FC236}">
                <a16:creationId xmlns:a16="http://schemas.microsoft.com/office/drawing/2014/main" id="{D5AF2B73-BFF7-4171-8602-D4006535B553}"/>
              </a:ext>
            </a:extLst>
          </p:cNvPr>
          <p:cNvSpPr/>
          <p:nvPr/>
        </p:nvSpPr>
        <p:spPr>
          <a:xfrm>
            <a:off x="1234850" y="3010936"/>
            <a:ext cx="753221" cy="836127"/>
          </a:xfrm>
          <a:prstGeom prst="rightArrow">
            <a:avLst/>
          </a:prstGeom>
          <a:solidFill>
            <a:srgbClr val="00214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CBB35773-8CD7-4EF3-85A6-F58755F2608E}"/>
              </a:ext>
            </a:extLst>
          </p:cNvPr>
          <p:cNvSpPr/>
          <p:nvPr/>
        </p:nvSpPr>
        <p:spPr>
          <a:xfrm>
            <a:off x="6388018" y="2234547"/>
            <a:ext cx="2938862" cy="238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560"/>
              </a:spcBef>
            </a:pPr>
            <a:endParaRPr lang="en-US" sz="2400" b="1" u="sng">
              <a:solidFill>
                <a:prstClr val="black"/>
              </a:solidFill>
              <a:latin typeface="Tahoma" panose="020B0604030504040204" pitchFamily="34" charset="0"/>
              <a:ea typeface="Tahoma" panose="020B0604030504040204" pitchFamily="34" charset="0"/>
              <a:cs typeface="Tahoma" panose="020B0604030504040204" pitchFamily="34" charset="0"/>
            </a:endParaRPr>
          </a:p>
          <a:p>
            <a:pPr lvl="0" algn="ctr">
              <a:spcBef>
                <a:spcPts val="560"/>
              </a:spcBef>
            </a:pPr>
            <a:r>
              <a:rPr lang="en-US" sz="2400" b="1" u="sng">
                <a:solidFill>
                  <a:prstClr val="black"/>
                </a:solidFill>
                <a:latin typeface="Tahoma" panose="020B0604030504040204" pitchFamily="34" charset="0"/>
                <a:ea typeface="Tahoma" panose="020B0604030504040204" pitchFamily="34" charset="0"/>
                <a:cs typeface="Tahoma" panose="020B0604030504040204" pitchFamily="34" charset="0"/>
              </a:rPr>
              <a:t>Finance</a:t>
            </a:r>
          </a:p>
          <a:p>
            <a:pPr marL="342900" lvl="0" indent="-342900" fontAlgn="base">
              <a:spcBef>
                <a:spcPts val="560"/>
              </a:spcBef>
              <a:buFont typeface="+mj-lt"/>
              <a:buAutoNum type="arabicPeriod" startAt="11"/>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Retrieves all payment info through CSV File</a:t>
            </a:r>
          </a:p>
          <a:p>
            <a:pPr marL="342900" lvl="0" indent="-342900" fontAlgn="base">
              <a:spcBef>
                <a:spcPts val="560"/>
              </a:spcBef>
              <a:buFont typeface="+mj-lt"/>
              <a:buAutoNum type="arabicPeriod" startAt="11"/>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Upload confirmed Payment CSV and pay vendors through Stripe</a:t>
            </a:r>
          </a:p>
          <a:p>
            <a:pPr marL="342900" lvl="0" indent="-342900" fontAlgn="base">
              <a:spcBef>
                <a:spcPts val="560"/>
              </a:spcBef>
              <a:buFont typeface="+mj-lt"/>
              <a:buAutoNum type="arabicPeriod"/>
            </a:pPr>
            <a:endParaRPr lang="en-US">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69710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7F4181-44F8-439A-8024-BA50691C64F9}"/>
              </a:ext>
            </a:extLst>
          </p:cNvPr>
          <p:cNvSpPr>
            <a:spLocks noGrp="1"/>
          </p:cNvSpPr>
          <p:nvPr>
            <p:ph type="sldNum" sz="quarter" idx="12"/>
          </p:nvPr>
        </p:nvSpPr>
        <p:spPr/>
        <p:txBody>
          <a:bodyPr/>
          <a:lstStyle/>
          <a:p>
            <a:fld id="{14ED2C52-F4A6-44CA-8A9F-48318319496E}" type="slidenum">
              <a:rPr lang="en-US" smtClean="0"/>
              <a:t>6</a:t>
            </a:fld>
            <a:endParaRPr lang="en-US"/>
          </a:p>
        </p:txBody>
      </p:sp>
      <p:grpSp>
        <p:nvGrpSpPr>
          <p:cNvPr id="23" name="Group 22">
            <a:extLst>
              <a:ext uri="{FF2B5EF4-FFF2-40B4-BE49-F238E27FC236}">
                <a16:creationId xmlns:a16="http://schemas.microsoft.com/office/drawing/2014/main" id="{F8A75F40-C627-4D53-A45A-1099B6FA5B02}"/>
              </a:ext>
            </a:extLst>
          </p:cNvPr>
          <p:cNvGrpSpPr/>
          <p:nvPr/>
        </p:nvGrpSpPr>
        <p:grpSpPr>
          <a:xfrm>
            <a:off x="334961" y="570218"/>
            <a:ext cx="11522076" cy="955520"/>
            <a:chOff x="334962" y="594178"/>
            <a:chExt cx="11522076" cy="2428875"/>
          </a:xfrm>
        </p:grpSpPr>
        <p:sp>
          <p:nvSpPr>
            <p:cNvPr id="26" name="Rectangle 25">
              <a:extLst>
                <a:ext uri="{FF2B5EF4-FFF2-40B4-BE49-F238E27FC236}">
                  <a16:creationId xmlns:a16="http://schemas.microsoft.com/office/drawing/2014/main" id="{A707603A-773A-4F27-92BC-FBF674B9C787}"/>
                </a:ext>
              </a:extLst>
            </p:cNvPr>
            <p:cNvSpPr/>
            <p:nvPr/>
          </p:nvSpPr>
          <p:spPr>
            <a:xfrm>
              <a:off x="334962" y="594178"/>
              <a:ext cx="11522076" cy="2428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25AB3F-4DE2-4A52-BB39-2369CD918DAF}"/>
                </a:ext>
              </a:extLst>
            </p:cNvPr>
            <p:cNvSpPr/>
            <p:nvPr/>
          </p:nvSpPr>
          <p:spPr>
            <a:xfrm>
              <a:off x="334962" y="594178"/>
              <a:ext cx="5906041" cy="2428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9FC9A4E-E543-428A-BFC6-E0F0748281B0}"/>
                </a:ext>
              </a:extLst>
            </p:cNvPr>
            <p:cNvCxnSpPr/>
            <p:nvPr/>
          </p:nvCxnSpPr>
          <p:spPr>
            <a:xfrm>
              <a:off x="3734707" y="1187133"/>
              <a:ext cx="60960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28CC31DB-6D0C-485F-9C01-D1F78B891D78}"/>
              </a:ext>
            </a:extLst>
          </p:cNvPr>
          <p:cNvSpPr>
            <a:spLocks noGrp="1"/>
          </p:cNvSpPr>
          <p:nvPr>
            <p:ph type="title"/>
          </p:nvPr>
        </p:nvSpPr>
        <p:spPr>
          <a:xfrm>
            <a:off x="429987" y="816217"/>
            <a:ext cx="5748871" cy="553998"/>
          </a:xfrm>
        </p:spPr>
        <p:txBody>
          <a:bodyPr wrap="square">
            <a:spAutoFit/>
          </a:bodyPr>
          <a:lstStyle/>
          <a:p>
            <a:r>
              <a:rPr lang="en-US" sz="4000">
                <a:solidFill>
                  <a:schemeClr val="bg1"/>
                </a:solidFill>
              </a:rPr>
              <a:t>Presented Scenario - </a:t>
            </a:r>
            <a:r>
              <a:rPr lang="en-US" sz="4000" err="1">
                <a:solidFill>
                  <a:schemeClr val="bg1"/>
                </a:solidFill>
              </a:rPr>
              <a:t>Cont</a:t>
            </a:r>
            <a:r>
              <a:rPr lang="en-US" sz="4000">
                <a:solidFill>
                  <a:schemeClr val="bg1"/>
                </a:solidFill>
              </a:rPr>
              <a:t> </a:t>
            </a:r>
          </a:p>
        </p:txBody>
      </p:sp>
      <p:sp>
        <p:nvSpPr>
          <p:cNvPr id="13" name="Arrow: Right 12">
            <a:extLst>
              <a:ext uri="{FF2B5EF4-FFF2-40B4-BE49-F238E27FC236}">
                <a16:creationId xmlns:a16="http://schemas.microsoft.com/office/drawing/2014/main" id="{E3518113-BF48-45BC-84A9-8B0072CF8A61}"/>
              </a:ext>
            </a:extLst>
          </p:cNvPr>
          <p:cNvSpPr/>
          <p:nvPr/>
        </p:nvSpPr>
        <p:spPr>
          <a:xfrm>
            <a:off x="5250594" y="3010936"/>
            <a:ext cx="753221" cy="836127"/>
          </a:xfrm>
          <a:prstGeom prst="rightArrow">
            <a:avLst/>
          </a:prstGeom>
          <a:solidFill>
            <a:srgbClr val="00214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F0D1C8C2-3661-4AD9-8DE0-78A104D4432B}"/>
              </a:ext>
            </a:extLst>
          </p:cNvPr>
          <p:cNvSpPr/>
          <p:nvPr/>
        </p:nvSpPr>
        <p:spPr>
          <a:xfrm>
            <a:off x="2372274" y="2234704"/>
            <a:ext cx="2494117" cy="238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560"/>
              </a:spcBef>
            </a:pPr>
            <a:r>
              <a:rPr lang="en-US" sz="2400" b="1" u="sng">
                <a:solidFill>
                  <a:prstClr val="black"/>
                </a:solidFill>
                <a:latin typeface="Tahoma" panose="020B0604030504040204" pitchFamily="34" charset="0"/>
                <a:ea typeface="Tahoma" panose="020B0604030504040204" pitchFamily="34" charset="0"/>
                <a:cs typeface="Tahoma" panose="020B0604030504040204" pitchFamily="34" charset="0"/>
              </a:rPr>
              <a:t>Service Staff</a:t>
            </a:r>
            <a:endParaRPr lang="en-US" sz="2400" b="1">
              <a:solidFill>
                <a:prstClr val="black"/>
              </a:solidFill>
              <a:latin typeface="Tahoma" panose="020B0604030504040204" pitchFamily="34" charset="0"/>
              <a:ea typeface="Tahoma" panose="020B0604030504040204" pitchFamily="34" charset="0"/>
              <a:cs typeface="Tahoma" panose="020B0604030504040204" pitchFamily="34" charset="0"/>
            </a:endParaRPr>
          </a:p>
          <a:p>
            <a:pPr marL="342900" lvl="0" indent="-342900" fontAlgn="base">
              <a:spcBef>
                <a:spcPts val="560"/>
              </a:spcBef>
              <a:buFont typeface="+mj-lt"/>
              <a:buAutoNum type="arabicPeriod" startAt="10"/>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Redeem voucher through QR Code</a:t>
            </a:r>
          </a:p>
          <a:p>
            <a:pPr marL="342900" lvl="0" indent="-342900" fontAlgn="base">
              <a:spcBef>
                <a:spcPts val="560"/>
              </a:spcBef>
              <a:buFont typeface="+mj-lt"/>
              <a:buAutoNum type="arabicPeriod" startAt="10"/>
            </a:pPr>
            <a:endParaRPr lang="en-US">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 name="Callout: Line 1">
            <a:extLst>
              <a:ext uri="{FF2B5EF4-FFF2-40B4-BE49-F238E27FC236}">
                <a16:creationId xmlns:a16="http://schemas.microsoft.com/office/drawing/2014/main" id="{7A4C6F0F-D8FF-4B5D-9DF6-AA7DC024F49C}"/>
              </a:ext>
            </a:extLst>
          </p:cNvPr>
          <p:cNvSpPr/>
          <p:nvPr/>
        </p:nvSpPr>
        <p:spPr>
          <a:xfrm>
            <a:off x="3986047" y="5273452"/>
            <a:ext cx="1648149" cy="836127"/>
          </a:xfrm>
          <a:prstGeom prst="borderCallout1">
            <a:avLst>
              <a:gd name="adj1" fmla="val 18750"/>
              <a:gd name="adj2" fmla="val -8333"/>
              <a:gd name="adj3" fmla="val -76074"/>
              <a:gd name="adj4" fmla="val -3205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prstClr val="black"/>
                </a:solidFill>
                <a:latin typeface="Tahoma" panose="020B0604030504040204" pitchFamily="34" charset="0"/>
                <a:ea typeface="Tahoma" panose="020B0604030504040204" pitchFamily="34" charset="0"/>
                <a:cs typeface="Tahoma" panose="020B0604030504040204" pitchFamily="34" charset="0"/>
              </a:rPr>
              <a:t>Payments sent through AMQP</a:t>
            </a:r>
            <a:endParaRPr lang="en-SG">
              <a:solidFill>
                <a:schemeClr val="tx1"/>
              </a:solidFill>
            </a:endParaRPr>
          </a:p>
        </p:txBody>
      </p:sp>
      <p:sp>
        <p:nvSpPr>
          <p:cNvPr id="20" name="Arrow: Right 19">
            <a:extLst>
              <a:ext uri="{FF2B5EF4-FFF2-40B4-BE49-F238E27FC236}">
                <a16:creationId xmlns:a16="http://schemas.microsoft.com/office/drawing/2014/main" id="{D5AF2B73-BFF7-4171-8602-D4006535B553}"/>
              </a:ext>
            </a:extLst>
          </p:cNvPr>
          <p:cNvSpPr/>
          <p:nvPr/>
        </p:nvSpPr>
        <p:spPr>
          <a:xfrm>
            <a:off x="1234850" y="3010936"/>
            <a:ext cx="753221" cy="836127"/>
          </a:xfrm>
          <a:prstGeom prst="rightArrow">
            <a:avLst/>
          </a:prstGeom>
          <a:solidFill>
            <a:srgbClr val="00214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CBB35773-8CD7-4EF3-85A6-F58755F2608E}"/>
              </a:ext>
            </a:extLst>
          </p:cNvPr>
          <p:cNvSpPr/>
          <p:nvPr/>
        </p:nvSpPr>
        <p:spPr>
          <a:xfrm>
            <a:off x="6388018" y="2234547"/>
            <a:ext cx="2938862" cy="238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560"/>
              </a:spcBef>
            </a:pPr>
            <a:endParaRPr lang="en-US" sz="2400" b="1" u="sng">
              <a:solidFill>
                <a:prstClr val="black"/>
              </a:solidFill>
              <a:latin typeface="Tahoma" panose="020B0604030504040204" pitchFamily="34" charset="0"/>
              <a:ea typeface="Tahoma" panose="020B0604030504040204" pitchFamily="34" charset="0"/>
              <a:cs typeface="Tahoma" panose="020B0604030504040204" pitchFamily="34" charset="0"/>
            </a:endParaRPr>
          </a:p>
          <a:p>
            <a:pPr lvl="0" algn="ctr">
              <a:spcBef>
                <a:spcPts val="560"/>
              </a:spcBef>
            </a:pPr>
            <a:r>
              <a:rPr lang="en-US" sz="2400" b="1" u="sng">
                <a:solidFill>
                  <a:prstClr val="black"/>
                </a:solidFill>
                <a:latin typeface="Tahoma" panose="020B0604030504040204" pitchFamily="34" charset="0"/>
                <a:ea typeface="Tahoma" panose="020B0604030504040204" pitchFamily="34" charset="0"/>
                <a:cs typeface="Tahoma" panose="020B0604030504040204" pitchFamily="34" charset="0"/>
              </a:rPr>
              <a:t>Finance</a:t>
            </a:r>
          </a:p>
          <a:p>
            <a:pPr marL="342900" lvl="0" indent="-342900" fontAlgn="base">
              <a:spcBef>
                <a:spcPts val="560"/>
              </a:spcBef>
              <a:buFont typeface="+mj-lt"/>
              <a:buAutoNum type="arabicPeriod" startAt="11"/>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Retrieves all payment info through CSV File</a:t>
            </a:r>
          </a:p>
          <a:p>
            <a:pPr marL="342900" lvl="0" indent="-342900" fontAlgn="base">
              <a:spcBef>
                <a:spcPts val="560"/>
              </a:spcBef>
              <a:buFont typeface="+mj-lt"/>
              <a:buAutoNum type="arabicPeriod" startAt="11"/>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Upload confirmed Payment CSV and pay vendors through Stripe</a:t>
            </a:r>
          </a:p>
          <a:p>
            <a:pPr marL="342900" lvl="0" indent="-342900" fontAlgn="base">
              <a:spcBef>
                <a:spcPts val="560"/>
              </a:spcBef>
              <a:buFont typeface="+mj-lt"/>
              <a:buAutoNum type="arabicPeriod"/>
            </a:pPr>
            <a:endParaRPr lang="en-US">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626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7F4181-44F8-439A-8024-BA50691C64F9}"/>
              </a:ext>
            </a:extLst>
          </p:cNvPr>
          <p:cNvSpPr>
            <a:spLocks noGrp="1"/>
          </p:cNvSpPr>
          <p:nvPr>
            <p:ph type="sldNum" sz="quarter" idx="12"/>
          </p:nvPr>
        </p:nvSpPr>
        <p:spPr/>
        <p:txBody>
          <a:bodyPr/>
          <a:lstStyle/>
          <a:p>
            <a:fld id="{14ED2C52-F4A6-44CA-8A9F-48318319496E}" type="slidenum">
              <a:rPr lang="en-US" smtClean="0"/>
              <a:t>7</a:t>
            </a:fld>
            <a:endParaRPr lang="en-US"/>
          </a:p>
        </p:txBody>
      </p:sp>
      <p:grpSp>
        <p:nvGrpSpPr>
          <p:cNvPr id="23" name="Group 22">
            <a:extLst>
              <a:ext uri="{FF2B5EF4-FFF2-40B4-BE49-F238E27FC236}">
                <a16:creationId xmlns:a16="http://schemas.microsoft.com/office/drawing/2014/main" id="{F8A75F40-C627-4D53-A45A-1099B6FA5B02}"/>
              </a:ext>
            </a:extLst>
          </p:cNvPr>
          <p:cNvGrpSpPr/>
          <p:nvPr/>
        </p:nvGrpSpPr>
        <p:grpSpPr>
          <a:xfrm>
            <a:off x="334961" y="556739"/>
            <a:ext cx="11522076" cy="955520"/>
            <a:chOff x="334962" y="594178"/>
            <a:chExt cx="11522076" cy="2428875"/>
          </a:xfrm>
        </p:grpSpPr>
        <p:sp>
          <p:nvSpPr>
            <p:cNvPr id="26" name="Rectangle 25">
              <a:extLst>
                <a:ext uri="{FF2B5EF4-FFF2-40B4-BE49-F238E27FC236}">
                  <a16:creationId xmlns:a16="http://schemas.microsoft.com/office/drawing/2014/main" id="{A707603A-773A-4F27-92BC-FBF674B9C787}"/>
                </a:ext>
              </a:extLst>
            </p:cNvPr>
            <p:cNvSpPr/>
            <p:nvPr/>
          </p:nvSpPr>
          <p:spPr>
            <a:xfrm>
              <a:off x="334962" y="594178"/>
              <a:ext cx="11522076" cy="2428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25AB3F-4DE2-4A52-BB39-2369CD918DAF}"/>
                </a:ext>
              </a:extLst>
            </p:cNvPr>
            <p:cNvSpPr/>
            <p:nvPr/>
          </p:nvSpPr>
          <p:spPr>
            <a:xfrm>
              <a:off x="334962" y="594178"/>
              <a:ext cx="5906041" cy="2428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9FC9A4E-E543-428A-BFC6-E0F0748281B0}"/>
                </a:ext>
              </a:extLst>
            </p:cNvPr>
            <p:cNvCxnSpPr/>
            <p:nvPr/>
          </p:nvCxnSpPr>
          <p:spPr>
            <a:xfrm>
              <a:off x="3734707" y="1187133"/>
              <a:ext cx="60960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28CC31DB-6D0C-485F-9C01-D1F78B891D78}"/>
              </a:ext>
            </a:extLst>
          </p:cNvPr>
          <p:cNvSpPr>
            <a:spLocks noGrp="1"/>
          </p:cNvSpPr>
          <p:nvPr>
            <p:ph type="title"/>
          </p:nvPr>
        </p:nvSpPr>
        <p:spPr>
          <a:xfrm>
            <a:off x="429987" y="816217"/>
            <a:ext cx="5748871" cy="553998"/>
          </a:xfrm>
        </p:spPr>
        <p:txBody>
          <a:bodyPr wrap="square">
            <a:spAutoFit/>
          </a:bodyPr>
          <a:lstStyle/>
          <a:p>
            <a:r>
              <a:rPr lang="en-US" sz="4000">
                <a:solidFill>
                  <a:schemeClr val="bg1"/>
                </a:solidFill>
              </a:rPr>
              <a:t>Beyond the Labs</a:t>
            </a:r>
          </a:p>
        </p:txBody>
      </p:sp>
      <p:sp>
        <p:nvSpPr>
          <p:cNvPr id="14" name="Rectangle 13">
            <a:extLst>
              <a:ext uri="{FF2B5EF4-FFF2-40B4-BE49-F238E27FC236}">
                <a16:creationId xmlns:a16="http://schemas.microsoft.com/office/drawing/2014/main" id="{A4CBD8A2-1E95-4EE7-8AA5-C103F42FB776}"/>
              </a:ext>
            </a:extLst>
          </p:cNvPr>
          <p:cNvSpPr/>
          <p:nvPr/>
        </p:nvSpPr>
        <p:spPr>
          <a:xfrm>
            <a:off x="334961" y="1681369"/>
            <a:ext cx="6096000" cy="3831818"/>
          </a:xfrm>
          <a:prstGeom prst="rect">
            <a:avLst/>
          </a:prstGeom>
        </p:spPr>
        <p:txBody>
          <a:bodyPr>
            <a:spAutoFit/>
          </a:bodyPr>
          <a:lstStyle/>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Integrated External APIs - [Amadeus, Gmail, Stripe]</a:t>
            </a:r>
          </a:p>
          <a:p>
            <a:pPr marL="342900" indent="-342900" fontAlgn="base">
              <a:spcBef>
                <a:spcPts val="560"/>
              </a:spcBef>
              <a:buFont typeface="+mj-lt"/>
              <a:buAutoNum type="arabicPeriod"/>
            </a:pPr>
            <a:r>
              <a:rPr lang="en-US" err="1">
                <a:latin typeface="Tahoma" panose="020B0604030504040204" pitchFamily="34" charset="0"/>
                <a:ea typeface="Tahoma" panose="020B0604030504040204" pitchFamily="34" charset="0"/>
                <a:cs typeface="Tahoma" panose="020B0604030504040204" pitchFamily="34" charset="0"/>
              </a:rPr>
              <a:t>Oauth</a:t>
            </a:r>
            <a:r>
              <a:rPr lang="en-US">
                <a:latin typeface="Tahoma" panose="020B0604030504040204" pitchFamily="34" charset="0"/>
                <a:ea typeface="Tahoma" panose="020B0604030504040204" pitchFamily="34" charset="0"/>
                <a:cs typeface="Tahoma" panose="020B0604030504040204" pitchFamily="34" charset="0"/>
              </a:rPr>
              <a:t> Authentication</a:t>
            </a: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Kong API Gateway</a:t>
            </a: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QR Code Implementation</a:t>
            </a: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Multiple Docker Containers (Cross Device Communication)</a:t>
            </a: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Image Voucher Creation</a:t>
            </a: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Auto report generation of CSV file for voucher payment</a:t>
            </a: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Moving Announcements</a:t>
            </a:r>
          </a:p>
          <a:p>
            <a:pPr marL="342900" indent="-342900" fontAlgn="base">
              <a:spcBef>
                <a:spcPts val="560"/>
              </a:spcBef>
              <a:buFont typeface="+mj-lt"/>
              <a:buAutoNum type="arabicPeriod"/>
            </a:pPr>
            <a:endParaRPr lang="en-US">
              <a:latin typeface="Tahoma" panose="020B0604030504040204" pitchFamily="34" charset="0"/>
              <a:ea typeface="Tahoma" panose="020B0604030504040204" pitchFamily="34" charset="0"/>
              <a:cs typeface="Tahoma" panose="020B0604030504040204" pitchFamily="34" charset="0"/>
            </a:endParaRPr>
          </a:p>
          <a:p>
            <a:pPr marL="342900" indent="-342900" fontAlgn="base">
              <a:spcBef>
                <a:spcPts val="560"/>
              </a:spcBef>
              <a:buFont typeface="+mj-lt"/>
              <a:buAutoNum type="arabicPeriod"/>
            </a:pP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095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7F4181-44F8-439A-8024-BA50691C64F9}"/>
              </a:ext>
            </a:extLst>
          </p:cNvPr>
          <p:cNvSpPr>
            <a:spLocks noGrp="1"/>
          </p:cNvSpPr>
          <p:nvPr>
            <p:ph type="sldNum" sz="quarter" idx="12"/>
          </p:nvPr>
        </p:nvSpPr>
        <p:spPr/>
        <p:txBody>
          <a:bodyPr/>
          <a:lstStyle/>
          <a:p>
            <a:fld id="{14ED2C52-F4A6-44CA-8A9F-48318319496E}" type="slidenum">
              <a:rPr lang="en-US" smtClean="0"/>
              <a:t>8</a:t>
            </a:fld>
            <a:endParaRPr lang="en-US"/>
          </a:p>
        </p:txBody>
      </p:sp>
      <p:pic>
        <p:nvPicPr>
          <p:cNvPr id="5" name="Picture 4">
            <a:extLst>
              <a:ext uri="{FF2B5EF4-FFF2-40B4-BE49-F238E27FC236}">
                <a16:creationId xmlns:a16="http://schemas.microsoft.com/office/drawing/2014/main" id="{9C92588C-F367-4E64-8AFE-5E9E0E3787D6}"/>
              </a:ext>
            </a:extLst>
          </p:cNvPr>
          <p:cNvPicPr>
            <a:picLocks noChangeAspect="1"/>
          </p:cNvPicPr>
          <p:nvPr/>
        </p:nvPicPr>
        <p:blipFill rotWithShape="1">
          <a:blip r:embed="rId2"/>
          <a:srcRect l="1097" r="2316"/>
          <a:stretch/>
        </p:blipFill>
        <p:spPr>
          <a:xfrm>
            <a:off x="7820379" y="1986436"/>
            <a:ext cx="3777615" cy="4314825"/>
          </a:xfrm>
          <a:prstGeom prst="rect">
            <a:avLst/>
          </a:prstGeom>
          <a:ln w="28575">
            <a:solidFill>
              <a:schemeClr val="tx1"/>
            </a:solidFill>
          </a:ln>
        </p:spPr>
      </p:pic>
      <p:grpSp>
        <p:nvGrpSpPr>
          <p:cNvPr id="23" name="Group 22">
            <a:extLst>
              <a:ext uri="{FF2B5EF4-FFF2-40B4-BE49-F238E27FC236}">
                <a16:creationId xmlns:a16="http://schemas.microsoft.com/office/drawing/2014/main" id="{F8A75F40-C627-4D53-A45A-1099B6FA5B02}"/>
              </a:ext>
            </a:extLst>
          </p:cNvPr>
          <p:cNvGrpSpPr/>
          <p:nvPr/>
        </p:nvGrpSpPr>
        <p:grpSpPr>
          <a:xfrm>
            <a:off x="334961" y="556739"/>
            <a:ext cx="11522076" cy="955520"/>
            <a:chOff x="334962" y="594178"/>
            <a:chExt cx="11522076" cy="2428875"/>
          </a:xfrm>
        </p:grpSpPr>
        <p:sp>
          <p:nvSpPr>
            <p:cNvPr id="26" name="Rectangle 25">
              <a:extLst>
                <a:ext uri="{FF2B5EF4-FFF2-40B4-BE49-F238E27FC236}">
                  <a16:creationId xmlns:a16="http://schemas.microsoft.com/office/drawing/2014/main" id="{A707603A-773A-4F27-92BC-FBF674B9C787}"/>
                </a:ext>
              </a:extLst>
            </p:cNvPr>
            <p:cNvSpPr/>
            <p:nvPr/>
          </p:nvSpPr>
          <p:spPr>
            <a:xfrm>
              <a:off x="334962" y="594178"/>
              <a:ext cx="11522076" cy="24288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25AB3F-4DE2-4A52-BB39-2369CD918DAF}"/>
                </a:ext>
              </a:extLst>
            </p:cNvPr>
            <p:cNvSpPr/>
            <p:nvPr/>
          </p:nvSpPr>
          <p:spPr>
            <a:xfrm>
              <a:off x="334962" y="594178"/>
              <a:ext cx="5906041" cy="2428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D9FC9A4E-E543-428A-BFC6-E0F0748281B0}"/>
                </a:ext>
              </a:extLst>
            </p:cNvPr>
            <p:cNvCxnSpPr/>
            <p:nvPr/>
          </p:nvCxnSpPr>
          <p:spPr>
            <a:xfrm>
              <a:off x="3734707" y="1187133"/>
              <a:ext cx="60960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28CC31DB-6D0C-485F-9C01-D1F78B891D78}"/>
              </a:ext>
            </a:extLst>
          </p:cNvPr>
          <p:cNvSpPr>
            <a:spLocks noGrp="1"/>
          </p:cNvSpPr>
          <p:nvPr>
            <p:ph type="title"/>
          </p:nvPr>
        </p:nvSpPr>
        <p:spPr>
          <a:xfrm>
            <a:off x="429987" y="816217"/>
            <a:ext cx="5748871" cy="553998"/>
          </a:xfrm>
        </p:spPr>
        <p:txBody>
          <a:bodyPr wrap="square">
            <a:spAutoFit/>
          </a:bodyPr>
          <a:lstStyle/>
          <a:p>
            <a:r>
              <a:rPr lang="en-US" sz="4000">
                <a:solidFill>
                  <a:schemeClr val="bg1"/>
                </a:solidFill>
              </a:rPr>
              <a:t>Overall Business Scenario</a:t>
            </a:r>
          </a:p>
        </p:txBody>
      </p:sp>
      <p:sp>
        <p:nvSpPr>
          <p:cNvPr id="2" name="Rectangle 1">
            <a:extLst>
              <a:ext uri="{FF2B5EF4-FFF2-40B4-BE49-F238E27FC236}">
                <a16:creationId xmlns:a16="http://schemas.microsoft.com/office/drawing/2014/main" id="{DBCC0E7C-A4F8-464C-923E-9AD65CBDDDF5}"/>
              </a:ext>
            </a:extLst>
          </p:cNvPr>
          <p:cNvSpPr/>
          <p:nvPr/>
        </p:nvSpPr>
        <p:spPr>
          <a:xfrm>
            <a:off x="334961" y="1681369"/>
            <a:ext cx="6096000" cy="4755148"/>
          </a:xfrm>
          <a:prstGeom prst="rect">
            <a:avLst/>
          </a:prstGeom>
        </p:spPr>
        <p:txBody>
          <a:bodyPr>
            <a:spAutoFit/>
          </a:bodyPr>
          <a:lstStyle/>
          <a:p>
            <a:pPr>
              <a:spcBef>
                <a:spcPts val="560"/>
              </a:spcBef>
            </a:pPr>
            <a:r>
              <a:rPr lang="en-US" sz="2400" b="1" u="sng">
                <a:latin typeface="Tahoma" panose="020B0604030504040204" pitchFamily="34" charset="0"/>
                <a:ea typeface="Tahoma" panose="020B0604030504040204" pitchFamily="34" charset="0"/>
                <a:cs typeface="Tahoma" panose="020B0604030504040204" pitchFamily="34" charset="0"/>
              </a:rPr>
              <a:t>User Scenarios</a:t>
            </a:r>
            <a:endParaRPr lang="en-US" sz="2400" b="1">
              <a:latin typeface="Tahoma" panose="020B0604030504040204" pitchFamily="34" charset="0"/>
              <a:ea typeface="Tahoma" panose="020B0604030504040204" pitchFamily="34" charset="0"/>
              <a:cs typeface="Tahoma" panose="020B0604030504040204" pitchFamily="34" charset="0"/>
            </a:endParaRP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Staff retrieves passenger profile</a:t>
            </a:r>
          </a:p>
          <a:p>
            <a:pPr marL="342900" indent="-342900" fontAlgn="base">
              <a:spcBef>
                <a:spcPts val="560"/>
              </a:spcBef>
              <a:buFont typeface="+mj-lt"/>
              <a:buAutoNum type="arabicPeriod"/>
            </a:pPr>
            <a:endParaRPr lang="en-US">
              <a:latin typeface="Tahoma" panose="020B0604030504040204" pitchFamily="34" charset="0"/>
              <a:ea typeface="Tahoma" panose="020B0604030504040204" pitchFamily="34" charset="0"/>
              <a:cs typeface="Tahoma" panose="020B0604030504040204" pitchFamily="34" charset="0"/>
            </a:endParaRP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Staff checks on possible alternative flight changes and books new flight</a:t>
            </a:r>
          </a:p>
          <a:p>
            <a:pPr marL="342900" indent="-342900" fontAlgn="base">
              <a:spcBef>
                <a:spcPts val="560"/>
              </a:spcBef>
              <a:buFont typeface="+mj-lt"/>
              <a:buAutoNum type="arabicPeriod"/>
            </a:pPr>
            <a:endParaRPr lang="en-US">
              <a:latin typeface="Tahoma" panose="020B0604030504040204" pitchFamily="34" charset="0"/>
              <a:ea typeface="Tahoma" panose="020B0604030504040204" pitchFamily="34" charset="0"/>
              <a:cs typeface="Tahoma" panose="020B0604030504040204" pitchFamily="34" charset="0"/>
            </a:endParaRPr>
          </a:p>
          <a:p>
            <a:pPr marL="342900" indent="-342900" fontAlgn="base">
              <a:spcBef>
                <a:spcPts val="560"/>
              </a:spcBef>
              <a:buFont typeface="+mj-lt"/>
              <a:buAutoNum type="arabicPeriod"/>
            </a:pPr>
            <a:r>
              <a:rPr lang="en-US" b="0" i="0" u="none" strike="noStrike">
                <a:effectLst/>
                <a:latin typeface="Tahoma" panose="020B0604030504040204" pitchFamily="34" charset="0"/>
                <a:ea typeface="Tahoma" panose="020B0604030504040204" pitchFamily="34" charset="0"/>
                <a:cs typeface="Tahoma" panose="020B0604030504040204" pitchFamily="34" charset="0"/>
              </a:rPr>
              <a:t>Staff requests for hotel accommodation and meal vouchers or other forms of compensation for passenger</a:t>
            </a:r>
          </a:p>
          <a:p>
            <a:pPr marL="342900" indent="-342900" fontAlgn="base">
              <a:spcBef>
                <a:spcPts val="560"/>
              </a:spcBef>
              <a:buFont typeface="+mj-lt"/>
              <a:buAutoNum type="arabicPeriod"/>
            </a:pPr>
            <a:endParaRPr lang="en-US" b="0" i="0" u="none" strike="noStrike">
              <a:effectLst/>
              <a:latin typeface="Tahoma" panose="020B0604030504040204" pitchFamily="34" charset="0"/>
              <a:ea typeface="Tahoma" panose="020B0604030504040204" pitchFamily="34" charset="0"/>
              <a:cs typeface="Tahoma" panose="020B0604030504040204" pitchFamily="34" charset="0"/>
            </a:endParaRP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Staff checks eligibility and issues vouchers</a:t>
            </a:r>
          </a:p>
          <a:p>
            <a:pPr marL="342900" indent="-342900" fontAlgn="base">
              <a:spcBef>
                <a:spcPts val="560"/>
              </a:spcBef>
              <a:buFont typeface="+mj-lt"/>
              <a:buAutoNum type="arabicPeriod"/>
            </a:pPr>
            <a:endParaRPr lang="en-US">
              <a:latin typeface="Tahoma" panose="020B0604030504040204" pitchFamily="34" charset="0"/>
              <a:ea typeface="Tahoma" panose="020B0604030504040204" pitchFamily="34" charset="0"/>
              <a:cs typeface="Tahoma" panose="020B0604030504040204" pitchFamily="34" charset="0"/>
            </a:endParaRPr>
          </a:p>
          <a:p>
            <a:pPr marL="342900" indent="-342900" fontAlgn="base">
              <a:spcBef>
                <a:spcPts val="560"/>
              </a:spcBef>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Manager issues flight delay message or flight delay plan</a:t>
            </a:r>
          </a:p>
        </p:txBody>
      </p:sp>
    </p:spTree>
    <p:extLst>
      <p:ext uri="{BB962C8B-B14F-4D97-AF65-F5344CB8AC3E}">
        <p14:creationId xmlns:p14="http://schemas.microsoft.com/office/powerpoint/2010/main" val="170451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7B0AF8-D975-4FD1-AE8D-A34CE3FC1D48}"/>
              </a:ext>
            </a:extLst>
          </p:cNvPr>
          <p:cNvSpPr>
            <a:spLocks noGrp="1"/>
          </p:cNvSpPr>
          <p:nvPr>
            <p:ph type="title"/>
          </p:nvPr>
        </p:nvSpPr>
        <p:spPr>
          <a:xfrm>
            <a:off x="334961" y="543408"/>
            <a:ext cx="11188255" cy="997196"/>
          </a:xfrm>
        </p:spPr>
        <p:txBody>
          <a:bodyPr/>
          <a:lstStyle/>
          <a:p>
            <a:r>
              <a:rPr lang="en-SG"/>
              <a:t>Scenario Overview Diagram – Staff retrieves passenger profile</a:t>
            </a:r>
          </a:p>
        </p:txBody>
      </p:sp>
      <p:sp>
        <p:nvSpPr>
          <p:cNvPr id="3" name="Content Placeholder 2">
            <a:extLst>
              <a:ext uri="{FF2B5EF4-FFF2-40B4-BE49-F238E27FC236}">
                <a16:creationId xmlns:a16="http://schemas.microsoft.com/office/drawing/2014/main" id="{03C41AA2-9DB9-43B3-8DD4-B83AB0A969A0}"/>
              </a:ext>
            </a:extLst>
          </p:cNvPr>
          <p:cNvSpPr txBox="1">
            <a:spLocks/>
          </p:cNvSpPr>
          <p:nvPr/>
        </p:nvSpPr>
        <p:spPr>
          <a:xfrm>
            <a:off x="334962" y="1766655"/>
            <a:ext cx="11522076" cy="38896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Trigger</a:t>
            </a:r>
            <a:r>
              <a:rPr lang="en-US"/>
              <a:t>: Customer approaches staff at the counter</a:t>
            </a:r>
          </a:p>
          <a:p>
            <a:pPr marL="514350" indent="-514350">
              <a:buAutoNum type="arabicPeriod"/>
            </a:pPr>
            <a:r>
              <a:rPr lang="en-US"/>
              <a:t>Staff scans passenger’s ticket to retrieve his/her profile</a:t>
            </a:r>
          </a:p>
          <a:p>
            <a:pPr marL="514350" indent="-514350">
              <a:buAutoNum type="arabicPeriod"/>
            </a:pPr>
            <a:r>
              <a:rPr lang="en-US"/>
              <a:t>Passenger’s profile includes current particulars, flight details and voucher eligibility.</a:t>
            </a:r>
          </a:p>
        </p:txBody>
      </p:sp>
    </p:spTree>
    <p:extLst>
      <p:ext uri="{BB962C8B-B14F-4D97-AF65-F5344CB8AC3E}">
        <p14:creationId xmlns:p14="http://schemas.microsoft.com/office/powerpoint/2010/main" val="2838113569"/>
      </p:ext>
    </p:extLst>
  </p:cSld>
  <p:clrMapOvr>
    <a:masterClrMapping/>
  </p:clrMapOvr>
</p:sld>
</file>

<file path=ppt/theme/theme1.xml><?xml version="1.0" encoding="utf-8"?>
<a:theme xmlns:a="http://schemas.openxmlformats.org/drawingml/2006/main" name="Office Theme">
  <a:themeElements>
    <a:clrScheme name="Custom 219">
      <a:dk1>
        <a:sysClr val="windowText" lastClr="000000"/>
      </a:dk1>
      <a:lt1>
        <a:sysClr val="window" lastClr="FFFFFF"/>
      </a:lt1>
      <a:dk2>
        <a:srgbClr val="00214E"/>
      </a:dk2>
      <a:lt2>
        <a:srgbClr val="E7E6E6"/>
      </a:lt2>
      <a:accent1>
        <a:srgbClr val="F28D01"/>
      </a:accent1>
      <a:accent2>
        <a:srgbClr val="404040"/>
      </a:accent2>
      <a:accent3>
        <a:srgbClr val="A5A5A5"/>
      </a:accent3>
      <a:accent4>
        <a:srgbClr val="FFC000"/>
      </a:accent4>
      <a:accent5>
        <a:srgbClr val="5B9BD5"/>
      </a:accent5>
      <a:accent6>
        <a:srgbClr val="70AD47"/>
      </a:accent6>
      <a:hlink>
        <a:srgbClr val="0563C1"/>
      </a:hlink>
      <a:folHlink>
        <a:srgbClr val="954F72"/>
      </a:folHlink>
    </a:clrScheme>
    <a:fontScheme name="Custom 8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65A5DFAAF86A46A9AD7FECA31F45B7" ma:contentTypeVersion="12" ma:contentTypeDescription="Create a new document." ma:contentTypeScope="" ma:versionID="a67a34d30b1a6d9d714721529c4161ad">
  <xsd:schema xmlns:xsd="http://www.w3.org/2001/XMLSchema" xmlns:xs="http://www.w3.org/2001/XMLSchema" xmlns:p="http://schemas.microsoft.com/office/2006/metadata/properties" xmlns:ns3="82c062ad-0c17-49bf-b3f3-561dace8f8d6" xmlns:ns4="7d3a28e6-ba9a-4cd2-8856-dfaf4759e239" targetNamespace="http://schemas.microsoft.com/office/2006/metadata/properties" ma:root="true" ma:fieldsID="8f5539de0a52f38cabfef7b730822d68" ns3:_="" ns4:_="">
    <xsd:import namespace="82c062ad-0c17-49bf-b3f3-561dace8f8d6"/>
    <xsd:import namespace="7d3a28e6-ba9a-4cd2-8856-dfaf4759e23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c062ad-0c17-49bf-b3f3-561dace8f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3a28e6-ba9a-4cd2-8856-dfaf4759e2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CBD4CF-3740-46BA-8EBE-F7B760043FCB}">
  <ds:schemaRefs>
    <ds:schemaRef ds:uri="http://schemas.microsoft.com/sharepoint/v3/contenttype/forms"/>
  </ds:schemaRefs>
</ds:datastoreItem>
</file>

<file path=customXml/itemProps2.xml><?xml version="1.0" encoding="utf-8"?>
<ds:datastoreItem xmlns:ds="http://schemas.openxmlformats.org/officeDocument/2006/customXml" ds:itemID="{2453F02D-6894-4CD8-B53A-163969EAE677}">
  <ds:schemaRefs>
    <ds:schemaRef ds:uri="7d3a28e6-ba9a-4cd2-8856-dfaf4759e239"/>
    <ds:schemaRef ds:uri="82c062ad-0c17-49bf-b3f3-561dace8f8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377A6F-4E44-4812-994B-919E57D03248}">
  <ds:schemaRefs>
    <ds:schemaRef ds:uri="7d3a28e6-ba9a-4cd2-8856-dfaf4759e239"/>
    <ds:schemaRef ds:uri="82c062ad-0c17-49bf-b3f3-561dace8f8d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6</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Solution Scoping</vt:lpstr>
      <vt:lpstr>Solution Design</vt:lpstr>
      <vt:lpstr>Presented Scenario - </vt:lpstr>
      <vt:lpstr>Presented Scenario - Cont </vt:lpstr>
      <vt:lpstr>Presented Scenario - Cont </vt:lpstr>
      <vt:lpstr>Beyond the Labs</vt:lpstr>
      <vt:lpstr>Overall Business Scenario</vt:lpstr>
      <vt:lpstr>Scenario Overview Diagram – Staff retrieves passenger profile</vt:lpstr>
      <vt:lpstr>PowerPoint Presentation</vt:lpstr>
      <vt:lpstr>Scenario Overview Diagram – Check for alternative flight</vt:lpstr>
      <vt:lpstr>PowerPoint Presentation</vt:lpstr>
      <vt:lpstr>Scenario Overview – Staff requests for hotel accommodation  and meal vouchers or other forms of compensation for passenger </vt:lpstr>
      <vt:lpstr>PowerPoint Presentation</vt:lpstr>
      <vt:lpstr>Scenario Overview – Create service recovery vouchers</vt:lpstr>
      <vt:lpstr>PowerPoint Presentation</vt:lpstr>
      <vt:lpstr>Scenario Overview – Manager issues flight delay message or flight delay plan</vt:lpstr>
      <vt:lpstr>PowerPoint Presentation</vt:lpstr>
      <vt:lpstr>Flight Status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Fierda Usiyah</dc:creator>
  <cp:revision>1</cp:revision>
  <dcterms:created xsi:type="dcterms:W3CDTF">2019-07-04T04:38:12Z</dcterms:created>
  <dcterms:modified xsi:type="dcterms:W3CDTF">2020-04-01T12:05:40Z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0x010100F065A5DFAAF86A46A9AD7FECA31F45B7</vt:lpwstr>
  </property>
</Properties>
</file>