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7" r:id="rId2"/>
    <p:sldId id="268" r:id="rId3"/>
    <p:sldId id="257" r:id="rId4"/>
    <p:sldId id="259" r:id="rId5"/>
    <p:sldId id="260" r:id="rId6"/>
    <p:sldId id="262" r:id="rId7"/>
    <p:sldId id="263" r:id="rId8"/>
    <p:sldId id="266" r:id="rId9"/>
    <p:sldId id="264" r:id="rId10"/>
    <p:sldId id="265" r:id="rId11"/>
    <p:sldId id="27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9818" autoAdjust="0"/>
  </p:normalViewPr>
  <p:slideViewPr>
    <p:cSldViewPr snapToGrid="0">
      <p:cViewPr varScale="1">
        <p:scale>
          <a:sx n="92" d="100"/>
          <a:sy n="92" d="100"/>
        </p:scale>
        <p:origin x="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34054-876F-47E5-8B19-F19627769241}"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6D931-DD31-45E8-8C2C-A3C73CEEE29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 shows the total</a:t>
            </a:r>
            <a:r>
              <a:rPr lang="en-US" baseline="0" dirty="0"/>
              <a:t> number of death in every countries in 2020 and 2021. Those countries which are indicated by red and bigger dots are considered as the higher number of death and those countries with green dots and smaller dots are the counties with lower number of deaths. As you can see United States, India, Brazil and Russia have the highest number of death in 2020 and 2021. </a:t>
            </a:r>
            <a:endParaRPr lang="en-US" dirty="0"/>
          </a:p>
        </p:txBody>
      </p:sp>
      <p:sp>
        <p:nvSpPr>
          <p:cNvPr id="4" name="Slide Number Placeholder 3"/>
          <p:cNvSpPr>
            <a:spLocks noGrp="1"/>
          </p:cNvSpPr>
          <p:nvPr>
            <p:ph type="sldNum" sz="quarter" idx="10"/>
          </p:nvPr>
        </p:nvSpPr>
        <p:spPr/>
        <p:txBody>
          <a:bodyPr/>
          <a:lstStyle/>
          <a:p>
            <a:fld id="{45F6D931-DD31-45E8-8C2C-A3C73CEEE29A}"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slide we analyzed the possible trend of the total number of cases in three countries as Canada, Spain and United Kingdom and in each season. The statistics shows there is a relation between winter season and total number of cases in the mentioned countries. </a:t>
            </a:r>
            <a:endParaRPr lang="en-US" dirty="0"/>
          </a:p>
        </p:txBody>
      </p:sp>
      <p:sp>
        <p:nvSpPr>
          <p:cNvPr id="4" name="Slide Number Placeholder 3"/>
          <p:cNvSpPr>
            <a:spLocks noGrp="1"/>
          </p:cNvSpPr>
          <p:nvPr>
            <p:ph type="sldNum" sz="quarter" idx="10"/>
          </p:nvPr>
        </p:nvSpPr>
        <p:spPr/>
        <p:txBody>
          <a:bodyPr/>
          <a:lstStyle/>
          <a:p>
            <a:fld id="{3733A24D-8A5F-4F3F-B244-D75BEADD6FF8}"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analyzing the trend</a:t>
            </a:r>
            <a:r>
              <a:rPr lang="en-US" baseline="0" dirty="0"/>
              <a:t> between the total number of cases and the seasons we started deeper analysis to figure out is there any relation between the total number of cases and total number deaths? As you know the higher number of deaths indicates that the health care systems probable need more staff and higher needed capacity for the hospitals. As you can see in the Fall of 2020 there was a sharp increase in the total number of cases and deaths in all three countries. But, surprisingly, in the Fall of 2021 although there was increase in the total number of cases, the number of death has declined that can be explained by the increase </a:t>
            </a:r>
            <a:r>
              <a:rPr lang="en-US" baseline="0" dirty="0" err="1"/>
              <a:t>int</a:t>
            </a:r>
            <a:r>
              <a:rPr lang="en-US" baseline="0" dirty="0"/>
              <a:t> the number people who are double vaccinated in this season. </a:t>
            </a:r>
            <a:endParaRPr lang="en-US" dirty="0"/>
          </a:p>
        </p:txBody>
      </p:sp>
      <p:sp>
        <p:nvSpPr>
          <p:cNvPr id="4" name="Slide Number Placeholder 3"/>
          <p:cNvSpPr>
            <a:spLocks noGrp="1"/>
          </p:cNvSpPr>
          <p:nvPr>
            <p:ph type="sldNum" sz="quarter" idx="10"/>
          </p:nvPr>
        </p:nvSpPr>
        <p:spPr/>
        <p:txBody>
          <a:bodyPr/>
          <a:lstStyle/>
          <a:p>
            <a:fld id="{A2145647-C185-41EA-A9DE-ECFFA3698F5E}"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This slide show shows the total</a:t>
            </a:r>
            <a:r>
              <a:rPr lang="en-US" altLang="ko-KR" baseline="0" dirty="0"/>
              <a:t> number people fully vaccinated from q1 2020 to q4 2021. Countries are indicated by green for safety </a:t>
            </a:r>
            <a:r>
              <a:rPr lang="en-US" altLang="ko-KR" baseline="0" dirty="0">
                <a:sym typeface="Wingdings" panose="05000000000000000000" pitchFamily="2" charset="2"/>
              </a:rPr>
              <a:t> </a:t>
            </a:r>
            <a:r>
              <a:rPr lang="en-US" altLang="ko-KR" baseline="0" dirty="0"/>
              <a:t>and bigger dots are considered as the higher number of vaccinated people and smaller dots are the countries with lower number of vaccinated people. As you can see most of the developed countries have been doing a good job. </a:t>
            </a:r>
            <a:endParaRPr lang="en-US" altLang="ko-KR" dirty="0"/>
          </a:p>
          <a:p>
            <a:endParaRPr lang="ko-KR" altLang="en-US" dirty="0"/>
          </a:p>
        </p:txBody>
      </p:sp>
      <p:sp>
        <p:nvSpPr>
          <p:cNvPr id="4" name="Slide Number Placeholder 3"/>
          <p:cNvSpPr>
            <a:spLocks noGrp="1"/>
          </p:cNvSpPr>
          <p:nvPr>
            <p:ph type="sldNum" sz="quarter" idx="5"/>
          </p:nvPr>
        </p:nvSpPr>
        <p:spPr/>
        <p:txBody>
          <a:bodyPr/>
          <a:lstStyle/>
          <a:p>
            <a:fld id="{45F6D931-DD31-45E8-8C2C-A3C73CEEE29A}" type="slidenum">
              <a:rPr lang="en-US" smtClean="0"/>
              <a:t>8</a:t>
            </a:fld>
            <a:endParaRPr lang="en-US"/>
          </a:p>
        </p:txBody>
      </p:sp>
    </p:spTree>
    <p:extLst>
      <p:ext uri="{BB962C8B-B14F-4D97-AF65-F5344CB8AC3E}">
        <p14:creationId xmlns:p14="http://schemas.microsoft.com/office/powerpoint/2010/main" val="2766376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In</a:t>
            </a:r>
            <a:r>
              <a:rPr lang="en-US" altLang="ko-KR" baseline="0" dirty="0"/>
              <a:t> this slide we analyzed the possible trend of the total number of cases in North America. The statistics shows there has been continuous increase in 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aseline="0" dirty="0"/>
              <a:t>Use cases per capita, use months instead </a:t>
            </a:r>
            <a:r>
              <a:rPr lang="en-US" altLang="ko-KR" baseline="0"/>
              <a:t>of quarter</a:t>
            </a:r>
            <a:endParaRPr lang="en-US" altLang="ko-KR" dirty="0"/>
          </a:p>
          <a:p>
            <a:endParaRPr lang="ko-KR" altLang="en-US" dirty="0"/>
          </a:p>
        </p:txBody>
      </p:sp>
      <p:sp>
        <p:nvSpPr>
          <p:cNvPr id="4" name="Slide Number Placeholder 3"/>
          <p:cNvSpPr>
            <a:spLocks noGrp="1"/>
          </p:cNvSpPr>
          <p:nvPr>
            <p:ph type="sldNum" sz="quarter" idx="5"/>
          </p:nvPr>
        </p:nvSpPr>
        <p:spPr/>
        <p:txBody>
          <a:bodyPr/>
          <a:lstStyle/>
          <a:p>
            <a:fld id="{45F6D931-DD31-45E8-8C2C-A3C73CEEE29A}" type="slidenum">
              <a:rPr lang="en-US" smtClean="0"/>
              <a:t>9</a:t>
            </a:fld>
            <a:endParaRPr lang="en-US"/>
          </a:p>
        </p:txBody>
      </p:sp>
    </p:spTree>
    <p:extLst>
      <p:ext uri="{BB962C8B-B14F-4D97-AF65-F5344CB8AC3E}">
        <p14:creationId xmlns:p14="http://schemas.microsoft.com/office/powerpoint/2010/main" val="47749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0" i="0" dirty="0">
                <a:solidFill>
                  <a:srgbClr val="1D1C1D"/>
                </a:solidFill>
                <a:effectLst/>
                <a:latin typeface="Slack-Lato"/>
              </a:rPr>
              <a:t>What we can realize right away by looking, the highly increase with the number people fully vaccinated 2021 q1 – 2021 q2 especially US, we can see the new case number going down. So this means before Delta and Omicron hit, the vaccination worked well on the original virus. However vaccination seems to lose their influence when omicron hit. </a:t>
            </a:r>
            <a:endParaRPr lang="ko-KR" altLang="en-US" dirty="0"/>
          </a:p>
        </p:txBody>
      </p:sp>
      <p:sp>
        <p:nvSpPr>
          <p:cNvPr id="4" name="Slide Number Placeholder 3"/>
          <p:cNvSpPr>
            <a:spLocks noGrp="1"/>
          </p:cNvSpPr>
          <p:nvPr>
            <p:ph type="sldNum" sz="quarter" idx="5"/>
          </p:nvPr>
        </p:nvSpPr>
        <p:spPr/>
        <p:txBody>
          <a:bodyPr/>
          <a:lstStyle/>
          <a:p>
            <a:fld id="{45F6D931-DD31-45E8-8C2C-A3C73CEEE29A}" type="slidenum">
              <a:rPr lang="en-US" smtClean="0"/>
              <a:t>10</a:t>
            </a:fld>
            <a:endParaRPr lang="en-US"/>
          </a:p>
        </p:txBody>
      </p:sp>
    </p:spTree>
    <p:extLst>
      <p:ext uri="{BB962C8B-B14F-4D97-AF65-F5344CB8AC3E}">
        <p14:creationId xmlns:p14="http://schemas.microsoft.com/office/powerpoint/2010/main" val="70917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D1C14C-A143-42F5-B247-D0E8001310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1C14C-A143-42F5-B247-D0E8001310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1C14C-A143-42F5-B247-D0E8001310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1C14C-A143-42F5-B247-D0E8001310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D1C14C-A143-42F5-B247-D0E80013100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1C14C-A143-42F5-B247-D0E800131009}"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D1C14C-A143-42F5-B247-D0E800131009}"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8911771" y="1122604"/>
            <a:ext cx="1816876" cy="2424618"/>
          </a:xfrm>
          <a:custGeom>
            <a:avLst/>
            <a:gdLst>
              <a:gd name="connsiteX0" fmla="*/ 0 w 2807189"/>
              <a:gd name="connsiteY0" fmla="*/ 1403595 h 2807189"/>
              <a:gd name="connsiteX1" fmla="*/ 1403595 w 2807189"/>
              <a:gd name="connsiteY1" fmla="*/ 0 h 2807189"/>
              <a:gd name="connsiteX2" fmla="*/ 2807190 w 2807189"/>
              <a:gd name="connsiteY2" fmla="*/ 1403595 h 2807189"/>
              <a:gd name="connsiteX3" fmla="*/ 1403595 w 2807189"/>
              <a:gd name="connsiteY3" fmla="*/ 2807190 h 2807189"/>
              <a:gd name="connsiteX4" fmla="*/ 0 w 2807189"/>
              <a:gd name="connsiteY4" fmla="*/ 1403595 h 2807189"/>
              <a:gd name="connsiteX0-1" fmla="*/ 0 w 2624310"/>
              <a:gd name="connsiteY0-2" fmla="*/ 1784079 h 2818935"/>
              <a:gd name="connsiteX1-3" fmla="*/ 1220715 w 2624310"/>
              <a:gd name="connsiteY1-4" fmla="*/ 3967 h 2818935"/>
              <a:gd name="connsiteX2-5" fmla="*/ 2624310 w 2624310"/>
              <a:gd name="connsiteY2-6" fmla="*/ 1407562 h 2818935"/>
              <a:gd name="connsiteX3-7" fmla="*/ 1220715 w 2624310"/>
              <a:gd name="connsiteY3-8" fmla="*/ 2811157 h 2818935"/>
              <a:gd name="connsiteX4-9" fmla="*/ 0 w 2624310"/>
              <a:gd name="connsiteY4-10" fmla="*/ 1784079 h 2818935"/>
              <a:gd name="connsiteX0-11" fmla="*/ 11560 w 2635870"/>
              <a:gd name="connsiteY0-12" fmla="*/ 1666478 h 2697831"/>
              <a:gd name="connsiteX1-13" fmla="*/ 737424 w 2635870"/>
              <a:gd name="connsiteY1-14" fmla="*/ 4701 h 2697831"/>
              <a:gd name="connsiteX2-15" fmla="*/ 2635870 w 2635870"/>
              <a:gd name="connsiteY2-16" fmla="*/ 1289961 h 2697831"/>
              <a:gd name="connsiteX3-17" fmla="*/ 1232275 w 2635870"/>
              <a:gd name="connsiteY3-18" fmla="*/ 2693556 h 2697831"/>
              <a:gd name="connsiteX4-19" fmla="*/ 11560 w 2635870"/>
              <a:gd name="connsiteY4-20" fmla="*/ 1666478 h 2697831"/>
              <a:gd name="connsiteX0-21" fmla="*/ 54426 w 2678736"/>
              <a:gd name="connsiteY0-22" fmla="*/ 1666478 h 3276987"/>
              <a:gd name="connsiteX1-23" fmla="*/ 780290 w 2678736"/>
              <a:gd name="connsiteY1-24" fmla="*/ 4701 h 3276987"/>
              <a:gd name="connsiteX2-25" fmla="*/ 2678736 w 2678736"/>
              <a:gd name="connsiteY2-26" fmla="*/ 1289961 h 3276987"/>
              <a:gd name="connsiteX3-27" fmla="*/ 2124996 w 2678736"/>
              <a:gd name="connsiteY3-28" fmla="*/ 3274469 h 3276987"/>
              <a:gd name="connsiteX4-29" fmla="*/ 54426 w 2678736"/>
              <a:gd name="connsiteY4-30" fmla="*/ 1666478 h 3276987"/>
              <a:gd name="connsiteX0-31" fmla="*/ 66817 w 2529763"/>
              <a:gd name="connsiteY0-32" fmla="*/ 2065327 h 3299514"/>
              <a:gd name="connsiteX1-33" fmla="*/ 631317 w 2529763"/>
              <a:gd name="connsiteY1-34" fmla="*/ 16275 h 3299514"/>
              <a:gd name="connsiteX2-35" fmla="*/ 2529763 w 2529763"/>
              <a:gd name="connsiteY2-36" fmla="*/ 1301535 h 3299514"/>
              <a:gd name="connsiteX3-37" fmla="*/ 1976023 w 2529763"/>
              <a:gd name="connsiteY3-38" fmla="*/ 3286043 h 3299514"/>
              <a:gd name="connsiteX4-39" fmla="*/ 66817 w 2529763"/>
              <a:gd name="connsiteY4-40" fmla="*/ 2065327 h 3299514"/>
              <a:gd name="connsiteX0-41" fmla="*/ 162437 w 2625383"/>
              <a:gd name="connsiteY0-42" fmla="*/ 2033763 h 3267873"/>
              <a:gd name="connsiteX1-43" fmla="*/ 382693 w 2625383"/>
              <a:gd name="connsiteY1-44" fmla="*/ 16984 h 3267873"/>
              <a:gd name="connsiteX2-45" fmla="*/ 2625383 w 2625383"/>
              <a:gd name="connsiteY2-46" fmla="*/ 1269971 h 3267873"/>
              <a:gd name="connsiteX3-47" fmla="*/ 2071643 w 2625383"/>
              <a:gd name="connsiteY3-48" fmla="*/ 3254479 h 3267873"/>
              <a:gd name="connsiteX4-49" fmla="*/ 162437 w 2625383"/>
              <a:gd name="connsiteY4-50" fmla="*/ 2033763 h 3267873"/>
              <a:gd name="connsiteX0-51" fmla="*/ 161656 w 2624602"/>
              <a:gd name="connsiteY0-52" fmla="*/ 2033763 h 3374257"/>
              <a:gd name="connsiteX1-53" fmla="*/ 381912 w 2624602"/>
              <a:gd name="connsiteY1-54" fmla="*/ 16984 h 3374257"/>
              <a:gd name="connsiteX2-55" fmla="*/ 2624602 w 2624602"/>
              <a:gd name="connsiteY2-56" fmla="*/ 1269971 h 3374257"/>
              <a:gd name="connsiteX3-57" fmla="*/ 2060104 w 2624602"/>
              <a:gd name="connsiteY3-58" fmla="*/ 3362056 h 3374257"/>
              <a:gd name="connsiteX4-59" fmla="*/ 161656 w 2624602"/>
              <a:gd name="connsiteY4-60" fmla="*/ 2033763 h 33742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24602" h="3374257">
                <a:moveTo>
                  <a:pt x="161656" y="2033763"/>
                </a:moveTo>
                <a:cubicBezTo>
                  <a:pt x="-118043" y="1476251"/>
                  <a:pt x="-28579" y="144283"/>
                  <a:pt x="381912" y="16984"/>
                </a:cubicBezTo>
                <a:cubicBezTo>
                  <a:pt x="792403" y="-110315"/>
                  <a:pt x="2624602" y="494787"/>
                  <a:pt x="2624602" y="1269971"/>
                </a:cubicBezTo>
                <a:cubicBezTo>
                  <a:pt x="2624602" y="2045155"/>
                  <a:pt x="2470595" y="3234757"/>
                  <a:pt x="2060104" y="3362056"/>
                </a:cubicBezTo>
                <a:cubicBezTo>
                  <a:pt x="1649613" y="3489355"/>
                  <a:pt x="441355" y="2591275"/>
                  <a:pt x="161656" y="2033763"/>
                </a:cubicBezTo>
                <a:close/>
              </a:path>
            </a:pathLst>
          </a:custGeom>
          <a:solidFill>
            <a:srgbClr val="69E8B6">
              <a:alpha val="11000"/>
            </a:srgbClr>
          </a:solidFill>
          <a:ln>
            <a:noFill/>
          </a:ln>
          <a:effectLst>
            <a:outerShdw blurRad="50800" dist="50800" dir="5400000" algn="ctr" rotWithShape="0">
              <a:srgbClr val="BEF6E4">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 name="任意多边形: 形状 5"/>
          <p:cNvSpPr/>
          <p:nvPr/>
        </p:nvSpPr>
        <p:spPr>
          <a:xfrm>
            <a:off x="-1168423" y="-453348"/>
            <a:ext cx="14347505" cy="3871490"/>
          </a:xfrm>
          <a:custGeom>
            <a:avLst/>
            <a:gdLst>
              <a:gd name="connsiteX0" fmla="*/ 351693 w 14044247"/>
              <a:gd name="connsiteY0" fmla="*/ 4947139 h 7151077"/>
              <a:gd name="connsiteX1" fmla="*/ 2836985 w 14044247"/>
              <a:gd name="connsiteY1" fmla="*/ 4994031 h 7151077"/>
              <a:gd name="connsiteX2" fmla="*/ 5298831 w 14044247"/>
              <a:gd name="connsiteY2" fmla="*/ 6869723 h 7151077"/>
              <a:gd name="connsiteX3" fmla="*/ 8581293 w 14044247"/>
              <a:gd name="connsiteY3" fmla="*/ 7151077 h 7151077"/>
              <a:gd name="connsiteX4" fmla="*/ 9777047 w 14044247"/>
              <a:gd name="connsiteY4" fmla="*/ 4689231 h 7151077"/>
              <a:gd name="connsiteX5" fmla="*/ 14044247 w 14044247"/>
              <a:gd name="connsiteY5" fmla="*/ 4994031 h 7151077"/>
              <a:gd name="connsiteX6" fmla="*/ 12918831 w 14044247"/>
              <a:gd name="connsiteY6" fmla="*/ 0 h 7151077"/>
              <a:gd name="connsiteX7" fmla="*/ 0 w 14044247"/>
              <a:gd name="connsiteY7" fmla="*/ 2602523 h 7151077"/>
              <a:gd name="connsiteX8" fmla="*/ 351693 w 14044247"/>
              <a:gd name="connsiteY8" fmla="*/ 4947139 h 7151077"/>
              <a:gd name="connsiteX0-1" fmla="*/ 351693 w 14044247"/>
              <a:gd name="connsiteY0-2" fmla="*/ 2344616 h 4548554"/>
              <a:gd name="connsiteX1-3" fmla="*/ 2836985 w 14044247"/>
              <a:gd name="connsiteY1-4" fmla="*/ 2391508 h 4548554"/>
              <a:gd name="connsiteX2-5" fmla="*/ 5298831 w 14044247"/>
              <a:gd name="connsiteY2-6" fmla="*/ 4267200 h 4548554"/>
              <a:gd name="connsiteX3-7" fmla="*/ 8581293 w 14044247"/>
              <a:gd name="connsiteY3-8" fmla="*/ 4548554 h 4548554"/>
              <a:gd name="connsiteX4-9" fmla="*/ 9777047 w 14044247"/>
              <a:gd name="connsiteY4-10" fmla="*/ 2086708 h 4548554"/>
              <a:gd name="connsiteX5-11" fmla="*/ 14044247 w 14044247"/>
              <a:gd name="connsiteY5-12" fmla="*/ 2391508 h 4548554"/>
              <a:gd name="connsiteX6-13" fmla="*/ 12918831 w 14044247"/>
              <a:gd name="connsiteY6-14" fmla="*/ 164123 h 4548554"/>
              <a:gd name="connsiteX7-15" fmla="*/ 0 w 14044247"/>
              <a:gd name="connsiteY7-16" fmla="*/ 0 h 4548554"/>
              <a:gd name="connsiteX8-17" fmla="*/ 351693 w 14044247"/>
              <a:gd name="connsiteY8-18" fmla="*/ 2344616 h 4548554"/>
              <a:gd name="connsiteX0-19" fmla="*/ 351693 w 14044247"/>
              <a:gd name="connsiteY0-20" fmla="*/ 2344616 h 4454769"/>
              <a:gd name="connsiteX1-21" fmla="*/ 2836985 w 14044247"/>
              <a:gd name="connsiteY1-22" fmla="*/ 2391508 h 4454769"/>
              <a:gd name="connsiteX2-23" fmla="*/ 5298831 w 14044247"/>
              <a:gd name="connsiteY2-24" fmla="*/ 4267200 h 4454769"/>
              <a:gd name="connsiteX3-25" fmla="*/ 6893170 w 14044247"/>
              <a:gd name="connsiteY3-26" fmla="*/ 4454769 h 4454769"/>
              <a:gd name="connsiteX4-27" fmla="*/ 9777047 w 14044247"/>
              <a:gd name="connsiteY4-28" fmla="*/ 2086708 h 4454769"/>
              <a:gd name="connsiteX5-29" fmla="*/ 14044247 w 14044247"/>
              <a:gd name="connsiteY5-30" fmla="*/ 2391508 h 4454769"/>
              <a:gd name="connsiteX6-31" fmla="*/ 12918831 w 14044247"/>
              <a:gd name="connsiteY6-32" fmla="*/ 164123 h 4454769"/>
              <a:gd name="connsiteX7-33" fmla="*/ 0 w 14044247"/>
              <a:gd name="connsiteY7-34" fmla="*/ 0 h 4454769"/>
              <a:gd name="connsiteX8-35" fmla="*/ 351693 w 14044247"/>
              <a:gd name="connsiteY8-36" fmla="*/ 2344616 h 4454769"/>
              <a:gd name="connsiteX0-37" fmla="*/ 351693 w 14044247"/>
              <a:gd name="connsiteY0-38" fmla="*/ 2344616 h 4454769"/>
              <a:gd name="connsiteX1-39" fmla="*/ 2836985 w 14044247"/>
              <a:gd name="connsiteY1-40" fmla="*/ 2391508 h 4454769"/>
              <a:gd name="connsiteX2-41" fmla="*/ 6893170 w 14044247"/>
              <a:gd name="connsiteY2-42" fmla="*/ 4454769 h 4454769"/>
              <a:gd name="connsiteX3-43" fmla="*/ 9777047 w 14044247"/>
              <a:gd name="connsiteY3-44" fmla="*/ 2086708 h 4454769"/>
              <a:gd name="connsiteX4-45" fmla="*/ 14044247 w 14044247"/>
              <a:gd name="connsiteY4-46" fmla="*/ 2391508 h 4454769"/>
              <a:gd name="connsiteX5-47" fmla="*/ 12918831 w 14044247"/>
              <a:gd name="connsiteY5-48" fmla="*/ 164123 h 4454769"/>
              <a:gd name="connsiteX6-49" fmla="*/ 0 w 14044247"/>
              <a:gd name="connsiteY6-50" fmla="*/ 0 h 4454769"/>
              <a:gd name="connsiteX7-51" fmla="*/ 351693 w 14044247"/>
              <a:gd name="connsiteY7-52" fmla="*/ 2344616 h 4454769"/>
              <a:gd name="connsiteX0-53" fmla="*/ 351693 w 14044247"/>
              <a:gd name="connsiteY0-54" fmla="*/ 2344616 h 4455845"/>
              <a:gd name="connsiteX1-55" fmla="*/ 2836985 w 14044247"/>
              <a:gd name="connsiteY1-56" fmla="*/ 2391508 h 4455845"/>
              <a:gd name="connsiteX2-57" fmla="*/ 6893170 w 14044247"/>
              <a:gd name="connsiteY2-58" fmla="*/ 4454769 h 4455845"/>
              <a:gd name="connsiteX3-59" fmla="*/ 9777047 w 14044247"/>
              <a:gd name="connsiteY3-60" fmla="*/ 2086708 h 4455845"/>
              <a:gd name="connsiteX4-61" fmla="*/ 14044247 w 14044247"/>
              <a:gd name="connsiteY4-62" fmla="*/ 2391508 h 4455845"/>
              <a:gd name="connsiteX5-63" fmla="*/ 12918831 w 14044247"/>
              <a:gd name="connsiteY5-64" fmla="*/ 164123 h 4455845"/>
              <a:gd name="connsiteX6-65" fmla="*/ 0 w 14044247"/>
              <a:gd name="connsiteY6-66" fmla="*/ 0 h 4455845"/>
              <a:gd name="connsiteX7-67" fmla="*/ 351693 w 14044247"/>
              <a:gd name="connsiteY7-68" fmla="*/ 2344616 h 4455845"/>
              <a:gd name="connsiteX0-69" fmla="*/ 351693 w 14044247"/>
              <a:gd name="connsiteY0-70" fmla="*/ 2344616 h 4455845"/>
              <a:gd name="connsiteX1-71" fmla="*/ 2836985 w 14044247"/>
              <a:gd name="connsiteY1-72" fmla="*/ 2391508 h 4455845"/>
              <a:gd name="connsiteX2-73" fmla="*/ 6893170 w 14044247"/>
              <a:gd name="connsiteY2-74" fmla="*/ 4454769 h 4455845"/>
              <a:gd name="connsiteX3-75" fmla="*/ 9777047 w 14044247"/>
              <a:gd name="connsiteY3-76" fmla="*/ 2086708 h 4455845"/>
              <a:gd name="connsiteX4-77" fmla="*/ 14044247 w 14044247"/>
              <a:gd name="connsiteY4-78" fmla="*/ 2391508 h 4455845"/>
              <a:gd name="connsiteX5-79" fmla="*/ 12918831 w 14044247"/>
              <a:gd name="connsiteY5-80" fmla="*/ 164123 h 4455845"/>
              <a:gd name="connsiteX6-81" fmla="*/ 0 w 14044247"/>
              <a:gd name="connsiteY6-82" fmla="*/ 0 h 4455845"/>
              <a:gd name="connsiteX7-83" fmla="*/ 351693 w 14044247"/>
              <a:gd name="connsiteY7-84" fmla="*/ 2344616 h 4455845"/>
              <a:gd name="connsiteX0-85" fmla="*/ 1296486 w 14989040"/>
              <a:gd name="connsiteY0-86" fmla="*/ 2344616 h 4455845"/>
              <a:gd name="connsiteX1-87" fmla="*/ 3781778 w 14989040"/>
              <a:gd name="connsiteY1-88" fmla="*/ 2391508 h 4455845"/>
              <a:gd name="connsiteX2-89" fmla="*/ 7837963 w 14989040"/>
              <a:gd name="connsiteY2-90" fmla="*/ 4454769 h 4455845"/>
              <a:gd name="connsiteX3-91" fmla="*/ 10721840 w 14989040"/>
              <a:gd name="connsiteY3-92" fmla="*/ 2086708 h 4455845"/>
              <a:gd name="connsiteX4-93" fmla="*/ 14989040 w 14989040"/>
              <a:gd name="connsiteY4-94" fmla="*/ 2391508 h 4455845"/>
              <a:gd name="connsiteX5-95" fmla="*/ 13863624 w 14989040"/>
              <a:gd name="connsiteY5-96" fmla="*/ 164123 h 4455845"/>
              <a:gd name="connsiteX6-97" fmla="*/ 944793 w 14989040"/>
              <a:gd name="connsiteY6-98" fmla="*/ 0 h 4455845"/>
              <a:gd name="connsiteX7-99" fmla="*/ 1296486 w 14989040"/>
              <a:gd name="connsiteY7-100" fmla="*/ 2344616 h 4455845"/>
              <a:gd name="connsiteX0-101" fmla="*/ 919508 w 15151323"/>
              <a:gd name="connsiteY0-102" fmla="*/ 2860431 h 4455796"/>
              <a:gd name="connsiteX1-103" fmla="*/ 3944061 w 15151323"/>
              <a:gd name="connsiteY1-104" fmla="*/ 2391508 h 4455796"/>
              <a:gd name="connsiteX2-105" fmla="*/ 8000246 w 15151323"/>
              <a:gd name="connsiteY2-106" fmla="*/ 4454769 h 4455796"/>
              <a:gd name="connsiteX3-107" fmla="*/ 10884123 w 15151323"/>
              <a:gd name="connsiteY3-108" fmla="*/ 2086708 h 4455796"/>
              <a:gd name="connsiteX4-109" fmla="*/ 15151323 w 15151323"/>
              <a:gd name="connsiteY4-110" fmla="*/ 2391508 h 4455796"/>
              <a:gd name="connsiteX5-111" fmla="*/ 14025907 w 15151323"/>
              <a:gd name="connsiteY5-112" fmla="*/ 164123 h 4455796"/>
              <a:gd name="connsiteX6-113" fmla="*/ 1107076 w 15151323"/>
              <a:gd name="connsiteY6-114" fmla="*/ 0 h 4455796"/>
              <a:gd name="connsiteX7-115" fmla="*/ 919508 w 15151323"/>
              <a:gd name="connsiteY7-116" fmla="*/ 2860431 h 4455796"/>
              <a:gd name="connsiteX0-117" fmla="*/ 919508 w 15151323"/>
              <a:gd name="connsiteY0-118" fmla="*/ 2860431 h 4455796"/>
              <a:gd name="connsiteX1-119" fmla="*/ 3944061 w 15151323"/>
              <a:gd name="connsiteY1-120" fmla="*/ 2391508 h 4455796"/>
              <a:gd name="connsiteX2-121" fmla="*/ 8000246 w 15151323"/>
              <a:gd name="connsiteY2-122" fmla="*/ 4454769 h 4455796"/>
              <a:gd name="connsiteX3-123" fmla="*/ 10884123 w 15151323"/>
              <a:gd name="connsiteY3-124" fmla="*/ 2086708 h 4455796"/>
              <a:gd name="connsiteX4-125" fmla="*/ 15151323 w 15151323"/>
              <a:gd name="connsiteY4-126" fmla="*/ 2391508 h 4455796"/>
              <a:gd name="connsiteX5-127" fmla="*/ 14025907 w 15151323"/>
              <a:gd name="connsiteY5-128" fmla="*/ 164123 h 4455796"/>
              <a:gd name="connsiteX6-129" fmla="*/ 1107076 w 15151323"/>
              <a:gd name="connsiteY6-130" fmla="*/ 0 h 4455796"/>
              <a:gd name="connsiteX7-131" fmla="*/ 919508 w 15151323"/>
              <a:gd name="connsiteY7-132" fmla="*/ 2860431 h 4455796"/>
              <a:gd name="connsiteX0-133" fmla="*/ 772135 w 15003950"/>
              <a:gd name="connsiteY0-134" fmla="*/ 2860431 h 4455796"/>
              <a:gd name="connsiteX1-135" fmla="*/ 3796688 w 15003950"/>
              <a:gd name="connsiteY1-136" fmla="*/ 2391508 h 4455796"/>
              <a:gd name="connsiteX2-137" fmla="*/ 7852873 w 15003950"/>
              <a:gd name="connsiteY2-138" fmla="*/ 4454769 h 4455796"/>
              <a:gd name="connsiteX3-139" fmla="*/ 10736750 w 15003950"/>
              <a:gd name="connsiteY3-140" fmla="*/ 2086708 h 4455796"/>
              <a:gd name="connsiteX4-141" fmla="*/ 15003950 w 15003950"/>
              <a:gd name="connsiteY4-142" fmla="*/ 2391508 h 4455796"/>
              <a:gd name="connsiteX5-143" fmla="*/ 13878534 w 15003950"/>
              <a:gd name="connsiteY5-144" fmla="*/ 164123 h 4455796"/>
              <a:gd name="connsiteX6-145" fmla="*/ 959703 w 15003950"/>
              <a:gd name="connsiteY6-146" fmla="*/ 0 h 4455796"/>
              <a:gd name="connsiteX7-147" fmla="*/ 772135 w 15003950"/>
              <a:gd name="connsiteY7-148" fmla="*/ 2860431 h 4455796"/>
              <a:gd name="connsiteX0-149" fmla="*/ 772135 w 15003950"/>
              <a:gd name="connsiteY0-150" fmla="*/ 2860431 h 3963713"/>
              <a:gd name="connsiteX1-151" fmla="*/ 3796688 w 15003950"/>
              <a:gd name="connsiteY1-152" fmla="*/ 2391508 h 3963713"/>
              <a:gd name="connsiteX2-153" fmla="*/ 7524627 w 15003950"/>
              <a:gd name="connsiteY2-154" fmla="*/ 3962400 h 3963713"/>
              <a:gd name="connsiteX3-155" fmla="*/ 10736750 w 15003950"/>
              <a:gd name="connsiteY3-156" fmla="*/ 2086708 h 3963713"/>
              <a:gd name="connsiteX4-157" fmla="*/ 15003950 w 15003950"/>
              <a:gd name="connsiteY4-158" fmla="*/ 2391508 h 3963713"/>
              <a:gd name="connsiteX5-159" fmla="*/ 13878534 w 15003950"/>
              <a:gd name="connsiteY5-160" fmla="*/ 164123 h 3963713"/>
              <a:gd name="connsiteX6-161" fmla="*/ 959703 w 15003950"/>
              <a:gd name="connsiteY6-162" fmla="*/ 0 h 3963713"/>
              <a:gd name="connsiteX7-163" fmla="*/ 772135 w 15003950"/>
              <a:gd name="connsiteY7-164" fmla="*/ 2860431 h 3963713"/>
              <a:gd name="connsiteX0-165" fmla="*/ 591283 w 15081006"/>
              <a:gd name="connsiteY0-166" fmla="*/ 3563815 h 3963617"/>
              <a:gd name="connsiteX1-167" fmla="*/ 3873744 w 15081006"/>
              <a:gd name="connsiteY1-168" fmla="*/ 2391508 h 3963617"/>
              <a:gd name="connsiteX2-169" fmla="*/ 7601683 w 15081006"/>
              <a:gd name="connsiteY2-170" fmla="*/ 3962400 h 3963617"/>
              <a:gd name="connsiteX3-171" fmla="*/ 10813806 w 15081006"/>
              <a:gd name="connsiteY3-172" fmla="*/ 2086708 h 3963617"/>
              <a:gd name="connsiteX4-173" fmla="*/ 15081006 w 15081006"/>
              <a:gd name="connsiteY4-174" fmla="*/ 2391508 h 3963617"/>
              <a:gd name="connsiteX5-175" fmla="*/ 13955590 w 15081006"/>
              <a:gd name="connsiteY5-176" fmla="*/ 164123 h 3963617"/>
              <a:gd name="connsiteX6-177" fmla="*/ 1036759 w 15081006"/>
              <a:gd name="connsiteY6-178" fmla="*/ 0 h 3963617"/>
              <a:gd name="connsiteX7-179" fmla="*/ 591283 w 15081006"/>
              <a:gd name="connsiteY7-180" fmla="*/ 3563815 h 3963617"/>
              <a:gd name="connsiteX0-181" fmla="*/ 591283 w 15081006"/>
              <a:gd name="connsiteY0-182" fmla="*/ 3563815 h 3981939"/>
              <a:gd name="connsiteX1-183" fmla="*/ 3193806 w 15081006"/>
              <a:gd name="connsiteY1-184" fmla="*/ 3094893 h 3981939"/>
              <a:gd name="connsiteX2-185" fmla="*/ 7601683 w 15081006"/>
              <a:gd name="connsiteY2-186" fmla="*/ 3962400 h 3981939"/>
              <a:gd name="connsiteX3-187" fmla="*/ 10813806 w 15081006"/>
              <a:gd name="connsiteY3-188" fmla="*/ 2086708 h 3981939"/>
              <a:gd name="connsiteX4-189" fmla="*/ 15081006 w 15081006"/>
              <a:gd name="connsiteY4-190" fmla="*/ 2391508 h 3981939"/>
              <a:gd name="connsiteX5-191" fmla="*/ 13955590 w 15081006"/>
              <a:gd name="connsiteY5-192" fmla="*/ 164123 h 3981939"/>
              <a:gd name="connsiteX6-193" fmla="*/ 1036759 w 15081006"/>
              <a:gd name="connsiteY6-194" fmla="*/ 0 h 3981939"/>
              <a:gd name="connsiteX7-195" fmla="*/ 591283 w 15081006"/>
              <a:gd name="connsiteY7-196" fmla="*/ 3563815 h 3981939"/>
              <a:gd name="connsiteX0-197" fmla="*/ 591283 w 15081006"/>
              <a:gd name="connsiteY0-198" fmla="*/ 3563815 h 3967312"/>
              <a:gd name="connsiteX1-199" fmla="*/ 3193806 w 15081006"/>
              <a:gd name="connsiteY1-200" fmla="*/ 3094893 h 3967312"/>
              <a:gd name="connsiteX2-201" fmla="*/ 7601683 w 15081006"/>
              <a:gd name="connsiteY2-202" fmla="*/ 3962400 h 3967312"/>
              <a:gd name="connsiteX3-203" fmla="*/ 11353068 w 15081006"/>
              <a:gd name="connsiteY3-204" fmla="*/ 2625970 h 3967312"/>
              <a:gd name="connsiteX4-205" fmla="*/ 15081006 w 15081006"/>
              <a:gd name="connsiteY4-206" fmla="*/ 2391508 h 3967312"/>
              <a:gd name="connsiteX5-207" fmla="*/ 13955590 w 15081006"/>
              <a:gd name="connsiteY5-208" fmla="*/ 164123 h 3967312"/>
              <a:gd name="connsiteX6-209" fmla="*/ 1036759 w 15081006"/>
              <a:gd name="connsiteY6-210" fmla="*/ 0 h 3967312"/>
              <a:gd name="connsiteX7-211" fmla="*/ 591283 w 15081006"/>
              <a:gd name="connsiteY7-212" fmla="*/ 3563815 h 3967312"/>
              <a:gd name="connsiteX0-213" fmla="*/ 591283 w 15338914"/>
              <a:gd name="connsiteY0-214" fmla="*/ 3563815 h 4220308"/>
              <a:gd name="connsiteX1-215" fmla="*/ 3193806 w 15338914"/>
              <a:gd name="connsiteY1-216" fmla="*/ 3094893 h 4220308"/>
              <a:gd name="connsiteX2-217" fmla="*/ 7601683 w 15338914"/>
              <a:gd name="connsiteY2-218" fmla="*/ 3962400 h 4220308"/>
              <a:gd name="connsiteX3-219" fmla="*/ 11353068 w 15338914"/>
              <a:gd name="connsiteY3-220" fmla="*/ 2625970 h 4220308"/>
              <a:gd name="connsiteX4-221" fmla="*/ 15338914 w 15338914"/>
              <a:gd name="connsiteY4-222" fmla="*/ 4220308 h 4220308"/>
              <a:gd name="connsiteX5-223" fmla="*/ 13955590 w 15338914"/>
              <a:gd name="connsiteY5-224" fmla="*/ 164123 h 4220308"/>
              <a:gd name="connsiteX6-225" fmla="*/ 1036759 w 15338914"/>
              <a:gd name="connsiteY6-226" fmla="*/ 0 h 4220308"/>
              <a:gd name="connsiteX7-227" fmla="*/ 591283 w 15338914"/>
              <a:gd name="connsiteY7-228" fmla="*/ 3563815 h 4220308"/>
              <a:gd name="connsiteX0-229" fmla="*/ 591283 w 15338914"/>
              <a:gd name="connsiteY0-230" fmla="*/ 3563815 h 4220308"/>
              <a:gd name="connsiteX1-231" fmla="*/ 3193806 w 15338914"/>
              <a:gd name="connsiteY1-232" fmla="*/ 3094893 h 4220308"/>
              <a:gd name="connsiteX2-233" fmla="*/ 7601683 w 15338914"/>
              <a:gd name="connsiteY2-234" fmla="*/ 3962400 h 4220308"/>
              <a:gd name="connsiteX3-235" fmla="*/ 11540637 w 15338914"/>
              <a:gd name="connsiteY3-236" fmla="*/ 2977662 h 4220308"/>
              <a:gd name="connsiteX4-237" fmla="*/ 15338914 w 15338914"/>
              <a:gd name="connsiteY4-238" fmla="*/ 4220308 h 4220308"/>
              <a:gd name="connsiteX5-239" fmla="*/ 13955590 w 15338914"/>
              <a:gd name="connsiteY5-240" fmla="*/ 164123 h 4220308"/>
              <a:gd name="connsiteX6-241" fmla="*/ 1036759 w 15338914"/>
              <a:gd name="connsiteY6-242" fmla="*/ 0 h 4220308"/>
              <a:gd name="connsiteX7-243" fmla="*/ 591283 w 15338914"/>
              <a:gd name="connsiteY7-244" fmla="*/ 3563815 h 4220308"/>
              <a:gd name="connsiteX0-245" fmla="*/ 591283 w 15338914"/>
              <a:gd name="connsiteY0-246" fmla="*/ 3563815 h 4220308"/>
              <a:gd name="connsiteX1-247" fmla="*/ 2068390 w 15338914"/>
              <a:gd name="connsiteY1-248" fmla="*/ 2461846 h 4220308"/>
              <a:gd name="connsiteX2-249" fmla="*/ 7601683 w 15338914"/>
              <a:gd name="connsiteY2-250" fmla="*/ 3962400 h 4220308"/>
              <a:gd name="connsiteX3-251" fmla="*/ 11540637 w 15338914"/>
              <a:gd name="connsiteY3-252" fmla="*/ 2977662 h 4220308"/>
              <a:gd name="connsiteX4-253" fmla="*/ 15338914 w 15338914"/>
              <a:gd name="connsiteY4-254" fmla="*/ 4220308 h 4220308"/>
              <a:gd name="connsiteX5-255" fmla="*/ 13955590 w 15338914"/>
              <a:gd name="connsiteY5-256" fmla="*/ 164123 h 4220308"/>
              <a:gd name="connsiteX6-257" fmla="*/ 1036759 w 15338914"/>
              <a:gd name="connsiteY6-258" fmla="*/ 0 h 4220308"/>
              <a:gd name="connsiteX7-259" fmla="*/ 591283 w 15338914"/>
              <a:gd name="connsiteY7-260" fmla="*/ 3563815 h 4220308"/>
              <a:gd name="connsiteX0-261" fmla="*/ 591283 w 15338914"/>
              <a:gd name="connsiteY0-262" fmla="*/ 3563815 h 4220308"/>
              <a:gd name="connsiteX1-263" fmla="*/ 2068390 w 15338914"/>
              <a:gd name="connsiteY1-264" fmla="*/ 2461846 h 4220308"/>
              <a:gd name="connsiteX2-265" fmla="*/ 7601683 w 15338914"/>
              <a:gd name="connsiteY2-266" fmla="*/ 3962400 h 4220308"/>
              <a:gd name="connsiteX3-267" fmla="*/ 13228760 w 15338914"/>
              <a:gd name="connsiteY3-268" fmla="*/ 2414955 h 4220308"/>
              <a:gd name="connsiteX4-269" fmla="*/ 15338914 w 15338914"/>
              <a:gd name="connsiteY4-270" fmla="*/ 4220308 h 4220308"/>
              <a:gd name="connsiteX5-271" fmla="*/ 13955590 w 15338914"/>
              <a:gd name="connsiteY5-272" fmla="*/ 164123 h 4220308"/>
              <a:gd name="connsiteX6-273" fmla="*/ 1036759 w 15338914"/>
              <a:gd name="connsiteY6-274" fmla="*/ 0 h 4220308"/>
              <a:gd name="connsiteX7-275" fmla="*/ 591283 w 15338914"/>
              <a:gd name="connsiteY7-276" fmla="*/ 3563815 h 4220308"/>
              <a:gd name="connsiteX0-277" fmla="*/ 591283 w 15338914"/>
              <a:gd name="connsiteY0-278" fmla="*/ 3563815 h 4220308"/>
              <a:gd name="connsiteX1-279" fmla="*/ 2068390 w 15338914"/>
              <a:gd name="connsiteY1-280" fmla="*/ 2461846 h 4220308"/>
              <a:gd name="connsiteX2-281" fmla="*/ 7601683 w 15338914"/>
              <a:gd name="connsiteY2-282" fmla="*/ 3962400 h 4220308"/>
              <a:gd name="connsiteX3-283" fmla="*/ 13228760 w 15338914"/>
              <a:gd name="connsiteY3-284" fmla="*/ 2414955 h 4220308"/>
              <a:gd name="connsiteX4-285" fmla="*/ 15338914 w 15338914"/>
              <a:gd name="connsiteY4-286" fmla="*/ 4220308 h 4220308"/>
              <a:gd name="connsiteX5-287" fmla="*/ 13955590 w 15338914"/>
              <a:gd name="connsiteY5-288" fmla="*/ 164123 h 4220308"/>
              <a:gd name="connsiteX6-289" fmla="*/ 1036759 w 15338914"/>
              <a:gd name="connsiteY6-290" fmla="*/ 0 h 4220308"/>
              <a:gd name="connsiteX7-291" fmla="*/ 591283 w 15338914"/>
              <a:gd name="connsiteY7-292" fmla="*/ 3563815 h 4220308"/>
              <a:gd name="connsiteX0-293" fmla="*/ 591283 w 15338914"/>
              <a:gd name="connsiteY0-294" fmla="*/ 3563815 h 4220308"/>
              <a:gd name="connsiteX1-295" fmla="*/ 2068390 w 15338914"/>
              <a:gd name="connsiteY1-296" fmla="*/ 2461846 h 4220308"/>
              <a:gd name="connsiteX2-297" fmla="*/ 7601683 w 15338914"/>
              <a:gd name="connsiteY2-298" fmla="*/ 3962400 h 4220308"/>
              <a:gd name="connsiteX3-299" fmla="*/ 13228760 w 15338914"/>
              <a:gd name="connsiteY3-300" fmla="*/ 2414955 h 4220308"/>
              <a:gd name="connsiteX4-301" fmla="*/ 15338914 w 15338914"/>
              <a:gd name="connsiteY4-302" fmla="*/ 4220308 h 4220308"/>
              <a:gd name="connsiteX5-303" fmla="*/ 13955590 w 15338914"/>
              <a:gd name="connsiteY5-304" fmla="*/ 164123 h 4220308"/>
              <a:gd name="connsiteX6-305" fmla="*/ 1036759 w 15338914"/>
              <a:gd name="connsiteY6-306" fmla="*/ 0 h 4220308"/>
              <a:gd name="connsiteX7-307" fmla="*/ 591283 w 15338914"/>
              <a:gd name="connsiteY7-308" fmla="*/ 3563815 h 4220308"/>
              <a:gd name="connsiteX0-309" fmla="*/ 591283 w 15338914"/>
              <a:gd name="connsiteY0-310" fmla="*/ 3563815 h 4220308"/>
              <a:gd name="connsiteX1-311" fmla="*/ 2068390 w 15338914"/>
              <a:gd name="connsiteY1-312" fmla="*/ 2461846 h 4220308"/>
              <a:gd name="connsiteX2-313" fmla="*/ 7601683 w 15338914"/>
              <a:gd name="connsiteY2-314" fmla="*/ 3962400 h 4220308"/>
              <a:gd name="connsiteX3-315" fmla="*/ 13228760 w 15338914"/>
              <a:gd name="connsiteY3-316" fmla="*/ 2414955 h 4220308"/>
              <a:gd name="connsiteX4-317" fmla="*/ 15338914 w 15338914"/>
              <a:gd name="connsiteY4-318" fmla="*/ 4220308 h 4220308"/>
              <a:gd name="connsiteX5-319" fmla="*/ 13955590 w 15338914"/>
              <a:gd name="connsiteY5-320" fmla="*/ 164123 h 4220308"/>
              <a:gd name="connsiteX6-321" fmla="*/ 1036759 w 15338914"/>
              <a:gd name="connsiteY6-322" fmla="*/ 0 h 4220308"/>
              <a:gd name="connsiteX7-323" fmla="*/ 591283 w 15338914"/>
              <a:gd name="connsiteY7-324" fmla="*/ 3563815 h 4220308"/>
              <a:gd name="connsiteX0-325" fmla="*/ 591283 w 15338914"/>
              <a:gd name="connsiteY0-326" fmla="*/ 3563815 h 4226181"/>
              <a:gd name="connsiteX1-327" fmla="*/ 2068390 w 15338914"/>
              <a:gd name="connsiteY1-328" fmla="*/ 2461846 h 4226181"/>
              <a:gd name="connsiteX2-329" fmla="*/ 7601683 w 15338914"/>
              <a:gd name="connsiteY2-330" fmla="*/ 3962400 h 4226181"/>
              <a:gd name="connsiteX3-331" fmla="*/ 13228760 w 15338914"/>
              <a:gd name="connsiteY3-332" fmla="*/ 2414955 h 4226181"/>
              <a:gd name="connsiteX4-333" fmla="*/ 15338914 w 15338914"/>
              <a:gd name="connsiteY4-334" fmla="*/ 4220308 h 4226181"/>
              <a:gd name="connsiteX5-335" fmla="*/ 13955590 w 15338914"/>
              <a:gd name="connsiteY5-336" fmla="*/ 164123 h 4226181"/>
              <a:gd name="connsiteX6-337" fmla="*/ 1036759 w 15338914"/>
              <a:gd name="connsiteY6-338" fmla="*/ 0 h 4226181"/>
              <a:gd name="connsiteX7-339" fmla="*/ 591283 w 15338914"/>
              <a:gd name="connsiteY7-340" fmla="*/ 3563815 h 4226181"/>
              <a:gd name="connsiteX0-341" fmla="*/ 591283 w 15338914"/>
              <a:gd name="connsiteY0-342" fmla="*/ 3563815 h 4226181"/>
              <a:gd name="connsiteX1-343" fmla="*/ 2068390 w 15338914"/>
              <a:gd name="connsiteY1-344" fmla="*/ 2461846 h 4226181"/>
              <a:gd name="connsiteX2-345" fmla="*/ 7601683 w 15338914"/>
              <a:gd name="connsiteY2-346" fmla="*/ 3962400 h 4226181"/>
              <a:gd name="connsiteX3-347" fmla="*/ 13228760 w 15338914"/>
              <a:gd name="connsiteY3-348" fmla="*/ 2414955 h 4226181"/>
              <a:gd name="connsiteX4-349" fmla="*/ 15338914 w 15338914"/>
              <a:gd name="connsiteY4-350" fmla="*/ 4220308 h 4226181"/>
              <a:gd name="connsiteX5-351" fmla="*/ 13955590 w 15338914"/>
              <a:gd name="connsiteY5-352" fmla="*/ 164123 h 4226181"/>
              <a:gd name="connsiteX6-353" fmla="*/ 1036759 w 15338914"/>
              <a:gd name="connsiteY6-354" fmla="*/ 0 h 4226181"/>
              <a:gd name="connsiteX7-355" fmla="*/ 591283 w 15338914"/>
              <a:gd name="connsiteY7-356" fmla="*/ 3563815 h 4226181"/>
              <a:gd name="connsiteX0-357" fmla="*/ 591283 w 15338914"/>
              <a:gd name="connsiteY0-358" fmla="*/ 3657600 h 4319966"/>
              <a:gd name="connsiteX1-359" fmla="*/ 2068390 w 15338914"/>
              <a:gd name="connsiteY1-360" fmla="*/ 2555631 h 4319966"/>
              <a:gd name="connsiteX2-361" fmla="*/ 7601683 w 15338914"/>
              <a:gd name="connsiteY2-362" fmla="*/ 4056185 h 4319966"/>
              <a:gd name="connsiteX3-363" fmla="*/ 13228760 w 15338914"/>
              <a:gd name="connsiteY3-364" fmla="*/ 2508740 h 4319966"/>
              <a:gd name="connsiteX4-365" fmla="*/ 15338914 w 15338914"/>
              <a:gd name="connsiteY4-366" fmla="*/ 4314093 h 4319966"/>
              <a:gd name="connsiteX5-367" fmla="*/ 13955590 w 15338914"/>
              <a:gd name="connsiteY5-368" fmla="*/ 0 h 4319966"/>
              <a:gd name="connsiteX6-369" fmla="*/ 1036759 w 15338914"/>
              <a:gd name="connsiteY6-370" fmla="*/ 93785 h 4319966"/>
              <a:gd name="connsiteX7-371" fmla="*/ 591283 w 15338914"/>
              <a:gd name="connsiteY7-372" fmla="*/ 3657600 h 4319966"/>
              <a:gd name="connsiteX0-373" fmla="*/ 607225 w 15354856"/>
              <a:gd name="connsiteY0-374" fmla="*/ 3704492 h 4366858"/>
              <a:gd name="connsiteX1-375" fmla="*/ 2084332 w 15354856"/>
              <a:gd name="connsiteY1-376" fmla="*/ 2602523 h 4366858"/>
              <a:gd name="connsiteX2-377" fmla="*/ 7617625 w 15354856"/>
              <a:gd name="connsiteY2-378" fmla="*/ 4103077 h 4366858"/>
              <a:gd name="connsiteX3-379" fmla="*/ 13244702 w 15354856"/>
              <a:gd name="connsiteY3-380" fmla="*/ 2555632 h 4366858"/>
              <a:gd name="connsiteX4-381" fmla="*/ 15354856 w 15354856"/>
              <a:gd name="connsiteY4-382" fmla="*/ 4360985 h 4366858"/>
              <a:gd name="connsiteX5-383" fmla="*/ 13971532 w 15354856"/>
              <a:gd name="connsiteY5-384" fmla="*/ 46892 h 4366858"/>
              <a:gd name="connsiteX6-385" fmla="*/ 1029254 w 15354856"/>
              <a:gd name="connsiteY6-386" fmla="*/ 0 h 4366858"/>
              <a:gd name="connsiteX7-387" fmla="*/ 607225 w 15354856"/>
              <a:gd name="connsiteY7-388" fmla="*/ 3704492 h 4366858"/>
              <a:gd name="connsiteX0-389" fmla="*/ 607225 w 15354856"/>
              <a:gd name="connsiteY0-390" fmla="*/ 3727938 h 4390304"/>
              <a:gd name="connsiteX1-391" fmla="*/ 2084332 w 15354856"/>
              <a:gd name="connsiteY1-392" fmla="*/ 2625969 h 4390304"/>
              <a:gd name="connsiteX2-393" fmla="*/ 7617625 w 15354856"/>
              <a:gd name="connsiteY2-394" fmla="*/ 4126523 h 4390304"/>
              <a:gd name="connsiteX3-395" fmla="*/ 13244702 w 15354856"/>
              <a:gd name="connsiteY3-396" fmla="*/ 2579078 h 4390304"/>
              <a:gd name="connsiteX4-397" fmla="*/ 15354856 w 15354856"/>
              <a:gd name="connsiteY4-398" fmla="*/ 4384431 h 4390304"/>
              <a:gd name="connsiteX5-399" fmla="*/ 13877748 w 15354856"/>
              <a:gd name="connsiteY5-400" fmla="*/ 0 h 4390304"/>
              <a:gd name="connsiteX6-401" fmla="*/ 1029254 w 15354856"/>
              <a:gd name="connsiteY6-402" fmla="*/ 23446 h 4390304"/>
              <a:gd name="connsiteX7-403" fmla="*/ 607225 w 15354856"/>
              <a:gd name="connsiteY7-404" fmla="*/ 3727938 h 4390304"/>
              <a:gd name="connsiteX0-405" fmla="*/ 607225 w 15354856"/>
              <a:gd name="connsiteY0-406" fmla="*/ 3744246 h 4406612"/>
              <a:gd name="connsiteX1-407" fmla="*/ 2084332 w 15354856"/>
              <a:gd name="connsiteY1-408" fmla="*/ 2642277 h 4406612"/>
              <a:gd name="connsiteX2-409" fmla="*/ 7617625 w 15354856"/>
              <a:gd name="connsiteY2-410" fmla="*/ 4142831 h 4406612"/>
              <a:gd name="connsiteX3-411" fmla="*/ 13244702 w 15354856"/>
              <a:gd name="connsiteY3-412" fmla="*/ 2595386 h 4406612"/>
              <a:gd name="connsiteX4-413" fmla="*/ 15354856 w 15354856"/>
              <a:gd name="connsiteY4-414" fmla="*/ 4400739 h 4406612"/>
              <a:gd name="connsiteX5-415" fmla="*/ 14318071 w 15354856"/>
              <a:gd name="connsiteY5-416" fmla="*/ 0 h 4406612"/>
              <a:gd name="connsiteX6-417" fmla="*/ 1029254 w 15354856"/>
              <a:gd name="connsiteY6-418" fmla="*/ 39754 h 4406612"/>
              <a:gd name="connsiteX7-419" fmla="*/ 607225 w 15354856"/>
              <a:gd name="connsiteY7-420" fmla="*/ 3744246 h 4406612"/>
              <a:gd name="connsiteX0-421" fmla="*/ 426185 w 15451057"/>
              <a:gd name="connsiteY0-422" fmla="*/ 3091916 h 4406612"/>
              <a:gd name="connsiteX1-423" fmla="*/ 2180533 w 15451057"/>
              <a:gd name="connsiteY1-424" fmla="*/ 2642277 h 4406612"/>
              <a:gd name="connsiteX2-425" fmla="*/ 7713826 w 15451057"/>
              <a:gd name="connsiteY2-426" fmla="*/ 4142831 h 4406612"/>
              <a:gd name="connsiteX3-427" fmla="*/ 13340903 w 15451057"/>
              <a:gd name="connsiteY3-428" fmla="*/ 2595386 h 4406612"/>
              <a:gd name="connsiteX4-429" fmla="*/ 15451057 w 15451057"/>
              <a:gd name="connsiteY4-430" fmla="*/ 4400739 h 4406612"/>
              <a:gd name="connsiteX5-431" fmla="*/ 14414272 w 15451057"/>
              <a:gd name="connsiteY5-432" fmla="*/ 0 h 4406612"/>
              <a:gd name="connsiteX6-433" fmla="*/ 1125455 w 15451057"/>
              <a:gd name="connsiteY6-434" fmla="*/ 39754 h 4406612"/>
              <a:gd name="connsiteX7-435" fmla="*/ 426185 w 15451057"/>
              <a:gd name="connsiteY7-436" fmla="*/ 3091916 h 4406612"/>
              <a:gd name="connsiteX0-437" fmla="*/ 426185 w 15353207"/>
              <a:gd name="connsiteY0-438" fmla="*/ 3091916 h 4142865"/>
              <a:gd name="connsiteX1-439" fmla="*/ 2180533 w 15353207"/>
              <a:gd name="connsiteY1-440" fmla="*/ 2642277 h 4142865"/>
              <a:gd name="connsiteX2-441" fmla="*/ 7713826 w 15353207"/>
              <a:gd name="connsiteY2-442" fmla="*/ 4142831 h 4142865"/>
              <a:gd name="connsiteX3-443" fmla="*/ 13340903 w 15353207"/>
              <a:gd name="connsiteY3-444" fmla="*/ 2595386 h 4142865"/>
              <a:gd name="connsiteX4-445" fmla="*/ 15353207 w 15353207"/>
              <a:gd name="connsiteY4-446" fmla="*/ 3699484 h 4142865"/>
              <a:gd name="connsiteX5-447" fmla="*/ 14414272 w 15353207"/>
              <a:gd name="connsiteY5-448" fmla="*/ 0 h 4142865"/>
              <a:gd name="connsiteX6-449" fmla="*/ 1125455 w 15353207"/>
              <a:gd name="connsiteY6-450" fmla="*/ 39754 h 4142865"/>
              <a:gd name="connsiteX7-451" fmla="*/ 426185 w 15353207"/>
              <a:gd name="connsiteY7-452" fmla="*/ 3091916 h 41428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5353207" h="4142865">
                <a:moveTo>
                  <a:pt x="426185" y="3091916"/>
                </a:moveTo>
                <a:cubicBezTo>
                  <a:pt x="899016" y="3490501"/>
                  <a:pt x="965926" y="2467125"/>
                  <a:pt x="2180533" y="2642277"/>
                </a:cubicBezTo>
                <a:cubicBezTo>
                  <a:pt x="3395140" y="2817429"/>
                  <a:pt x="5853764" y="4150646"/>
                  <a:pt x="7713826" y="4142831"/>
                </a:cubicBezTo>
                <a:cubicBezTo>
                  <a:pt x="9573888" y="4135016"/>
                  <a:pt x="12067673" y="2669277"/>
                  <a:pt x="13340903" y="2595386"/>
                </a:cubicBezTo>
                <a:cubicBezTo>
                  <a:pt x="14614133" y="2521495"/>
                  <a:pt x="14259054" y="3808899"/>
                  <a:pt x="15353207" y="3699484"/>
                </a:cubicBezTo>
                <a:lnTo>
                  <a:pt x="14414272" y="0"/>
                </a:lnTo>
                <a:lnTo>
                  <a:pt x="1125455" y="39754"/>
                </a:lnTo>
                <a:cubicBezTo>
                  <a:pt x="-969068" y="403170"/>
                  <a:pt x="519969" y="1661700"/>
                  <a:pt x="426185" y="3091916"/>
                </a:cubicBezTo>
                <a:close/>
              </a:path>
            </a:pathLst>
          </a:custGeom>
          <a:solidFill>
            <a:srgbClr val="777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18" name="矩形: 圆角 17"/>
          <p:cNvSpPr/>
          <p:nvPr/>
        </p:nvSpPr>
        <p:spPr>
          <a:xfrm>
            <a:off x="5430202" y="5169370"/>
            <a:ext cx="1331595" cy="72142"/>
          </a:xfrm>
          <a:prstGeom prst="roundRect">
            <a:avLst>
              <a:gd name="adj" fmla="val 50000"/>
            </a:avLst>
          </a:prstGeom>
          <a:solidFill>
            <a:srgbClr val="777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b="27810"/>
          <a:stretch>
            <a:fillRect/>
          </a:stretch>
        </p:blipFill>
        <p:spPr>
          <a:xfrm>
            <a:off x="3304142" y="619597"/>
            <a:ext cx="6010436" cy="2798545"/>
          </a:xfrm>
          <a:custGeom>
            <a:avLst/>
            <a:gdLst>
              <a:gd name="connsiteX0" fmla="*/ 0 w 6010436"/>
              <a:gd name="connsiteY0" fmla="*/ 0 h 2798545"/>
              <a:gd name="connsiteX1" fmla="*/ 6010436 w 6010436"/>
              <a:gd name="connsiteY1" fmla="*/ 0 h 2798545"/>
              <a:gd name="connsiteX2" fmla="*/ 6010436 w 6010436"/>
              <a:gd name="connsiteY2" fmla="*/ 1934092 h 2798545"/>
              <a:gd name="connsiteX3" fmla="*/ 5570859 w 6010436"/>
              <a:gd name="connsiteY3" fmla="*/ 2098629 h 2798545"/>
              <a:gd name="connsiteX4" fmla="*/ 2735972 w 6010436"/>
              <a:gd name="connsiteY4" fmla="*/ 2798514 h 2798545"/>
              <a:gd name="connsiteX5" fmla="*/ 277558 w 6010436"/>
              <a:gd name="connsiteY5" fmla="*/ 2284062 h 2798545"/>
              <a:gd name="connsiteX6" fmla="*/ 0 w 6010436"/>
              <a:gd name="connsiteY6" fmla="*/ 2187748 h 279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10436" h="2798545">
                <a:moveTo>
                  <a:pt x="0" y="0"/>
                </a:moveTo>
                <a:lnTo>
                  <a:pt x="6010436" y="0"/>
                </a:lnTo>
                <a:lnTo>
                  <a:pt x="6010436" y="1934092"/>
                </a:lnTo>
                <a:lnTo>
                  <a:pt x="5570859" y="2098629"/>
                </a:lnTo>
                <a:cubicBezTo>
                  <a:pt x="4622245" y="2450605"/>
                  <a:pt x="3605082" y="2794863"/>
                  <a:pt x="2735972" y="2798514"/>
                </a:cubicBezTo>
                <a:cubicBezTo>
                  <a:pt x="1975501" y="2801709"/>
                  <a:pt x="1107966" y="2565036"/>
                  <a:pt x="277558" y="2284062"/>
                </a:cubicBezTo>
                <a:lnTo>
                  <a:pt x="0" y="2187748"/>
                </a:lnTo>
                <a:close/>
              </a:path>
            </a:pathLst>
          </a:custGeom>
          <a:effectLst/>
        </p:spPr>
      </p:pic>
      <p:sp>
        <p:nvSpPr>
          <p:cNvPr id="29" name="矩形: 圆角 28"/>
          <p:cNvSpPr/>
          <p:nvPr/>
        </p:nvSpPr>
        <p:spPr>
          <a:xfrm>
            <a:off x="5442109" y="5834266"/>
            <a:ext cx="1307782" cy="384846"/>
          </a:xfrm>
          <a:prstGeom prst="roundRect">
            <a:avLst>
              <a:gd name="adj" fmla="val 50000"/>
            </a:avLst>
          </a:prstGeom>
          <a:solidFill>
            <a:srgbClr val="37DF9E">
              <a:alpha val="70000"/>
            </a:srgbClr>
          </a:solidFill>
          <a:ln>
            <a:noFill/>
          </a:ln>
          <a:effectLst>
            <a:outerShdw blurRad="63500" dist="50800" dir="5400000" algn="ctr" rotWithShape="0">
              <a:srgbClr val="37DF9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11" name="文本框 10"/>
          <p:cNvSpPr txBox="1"/>
          <p:nvPr/>
        </p:nvSpPr>
        <p:spPr>
          <a:xfrm>
            <a:off x="3279594" y="5338339"/>
            <a:ext cx="5631542" cy="33718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600" noProof="0" dirty="0">
                <a:ln>
                  <a:noFill/>
                </a:ln>
                <a:solidFill>
                  <a:srgbClr val="777DFD"/>
                </a:solidFill>
                <a:effectLst/>
                <a:uLnTx/>
                <a:uFillTx/>
                <a:latin typeface="Arial Regular" panose="020B0604020202090204" charset="0"/>
                <a:ea typeface="汉仪铁线黑-65简" panose="00020600040101010101" pitchFamily="18" charset="-122"/>
                <a:cs typeface="Arial Regular" panose="020B0604020202090204" charset="0"/>
                <a:sym typeface="+mn-ea"/>
              </a:rPr>
              <a:t>By Vahid Norouzi, Andrew Lim, Lier Xia</a:t>
            </a:r>
            <a:endParaRPr kumimoji="0" lang="en-US" altLang="zh-CN" sz="1600" b="0" i="0" u="none" strike="noStrike" kern="1200" cap="none" spc="0" normalizeH="0" baseline="0" noProof="0" dirty="0">
              <a:ln>
                <a:noFill/>
              </a:ln>
              <a:solidFill>
                <a:srgbClr val="777DFD"/>
              </a:solidFill>
              <a:effectLst/>
              <a:uLnTx/>
              <a:uFillTx/>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endParaRPr>
          </a:p>
        </p:txBody>
      </p:sp>
      <p:sp>
        <p:nvSpPr>
          <p:cNvPr id="12" name="任意多边形: 形状 11"/>
          <p:cNvSpPr/>
          <p:nvPr/>
        </p:nvSpPr>
        <p:spPr>
          <a:xfrm rot="7506761">
            <a:off x="860907" y="5526099"/>
            <a:ext cx="1919485" cy="1704785"/>
          </a:xfrm>
          <a:custGeom>
            <a:avLst/>
            <a:gdLst>
              <a:gd name="connsiteX0" fmla="*/ 0 w 2240280"/>
              <a:gd name="connsiteY0" fmla="*/ 289560 h 1859280"/>
              <a:gd name="connsiteX1" fmla="*/ 1173480 w 2240280"/>
              <a:gd name="connsiteY1" fmla="*/ 0 h 1859280"/>
              <a:gd name="connsiteX2" fmla="*/ 2240280 w 2240280"/>
              <a:gd name="connsiteY2" fmla="*/ 1005840 h 1859280"/>
              <a:gd name="connsiteX3" fmla="*/ 1432560 w 2240280"/>
              <a:gd name="connsiteY3" fmla="*/ 1859280 h 1859280"/>
              <a:gd name="connsiteX4" fmla="*/ 167640 w 2240280"/>
              <a:gd name="connsiteY4" fmla="*/ 1554480 h 1859280"/>
              <a:gd name="connsiteX5" fmla="*/ 0 w 2240280"/>
              <a:gd name="connsiteY5" fmla="*/ 289560 h 1859280"/>
              <a:gd name="connsiteX0-1" fmla="*/ 0 w 2240280"/>
              <a:gd name="connsiteY0-2" fmla="*/ 331202 h 1900922"/>
              <a:gd name="connsiteX1-3" fmla="*/ 1173480 w 2240280"/>
              <a:gd name="connsiteY1-4" fmla="*/ 41642 h 1900922"/>
              <a:gd name="connsiteX2-5" fmla="*/ 2240280 w 2240280"/>
              <a:gd name="connsiteY2-6" fmla="*/ 1047482 h 1900922"/>
              <a:gd name="connsiteX3-7" fmla="*/ 1432560 w 2240280"/>
              <a:gd name="connsiteY3-8" fmla="*/ 1900922 h 1900922"/>
              <a:gd name="connsiteX4-9" fmla="*/ 167640 w 2240280"/>
              <a:gd name="connsiteY4-10" fmla="*/ 1596122 h 1900922"/>
              <a:gd name="connsiteX5-11" fmla="*/ 0 w 2240280"/>
              <a:gd name="connsiteY5-12" fmla="*/ 331202 h 1900922"/>
              <a:gd name="connsiteX0-13" fmla="*/ 84188 w 2324468"/>
              <a:gd name="connsiteY0-14" fmla="*/ 331202 h 1900922"/>
              <a:gd name="connsiteX1-15" fmla="*/ 1257668 w 2324468"/>
              <a:gd name="connsiteY1-16" fmla="*/ 41642 h 1900922"/>
              <a:gd name="connsiteX2-17" fmla="*/ 2324468 w 2324468"/>
              <a:gd name="connsiteY2-18" fmla="*/ 1047482 h 1900922"/>
              <a:gd name="connsiteX3-19" fmla="*/ 1516748 w 2324468"/>
              <a:gd name="connsiteY3-20" fmla="*/ 1900922 h 1900922"/>
              <a:gd name="connsiteX4-21" fmla="*/ 251828 w 2324468"/>
              <a:gd name="connsiteY4-22" fmla="*/ 1596122 h 1900922"/>
              <a:gd name="connsiteX5-23" fmla="*/ 84188 w 2324468"/>
              <a:gd name="connsiteY5-24" fmla="*/ 331202 h 1900922"/>
              <a:gd name="connsiteX0-25" fmla="*/ 84188 w 2324468"/>
              <a:gd name="connsiteY0-26" fmla="*/ 331202 h 1929541"/>
              <a:gd name="connsiteX1-27" fmla="*/ 1257668 w 2324468"/>
              <a:gd name="connsiteY1-28" fmla="*/ 41642 h 1929541"/>
              <a:gd name="connsiteX2-29" fmla="*/ 2324468 w 2324468"/>
              <a:gd name="connsiteY2-30" fmla="*/ 1047482 h 1929541"/>
              <a:gd name="connsiteX3-31" fmla="*/ 1516748 w 2324468"/>
              <a:gd name="connsiteY3-32" fmla="*/ 1900922 h 1929541"/>
              <a:gd name="connsiteX4-33" fmla="*/ 251828 w 2324468"/>
              <a:gd name="connsiteY4-34" fmla="*/ 1596122 h 1929541"/>
              <a:gd name="connsiteX5-35" fmla="*/ 84188 w 2324468"/>
              <a:gd name="connsiteY5-36" fmla="*/ 331202 h 1929541"/>
              <a:gd name="connsiteX0-37" fmla="*/ 84188 w 2324468"/>
              <a:gd name="connsiteY0-38" fmla="*/ 331202 h 2010844"/>
              <a:gd name="connsiteX1-39" fmla="*/ 1257668 w 2324468"/>
              <a:gd name="connsiteY1-40" fmla="*/ 41642 h 2010844"/>
              <a:gd name="connsiteX2-41" fmla="*/ 2324468 w 2324468"/>
              <a:gd name="connsiteY2-42" fmla="*/ 1047482 h 2010844"/>
              <a:gd name="connsiteX3-43" fmla="*/ 1516748 w 2324468"/>
              <a:gd name="connsiteY3-44" fmla="*/ 1900922 h 2010844"/>
              <a:gd name="connsiteX4-45" fmla="*/ 251828 w 2324468"/>
              <a:gd name="connsiteY4-46" fmla="*/ 1596122 h 2010844"/>
              <a:gd name="connsiteX5-47" fmla="*/ 84188 w 2324468"/>
              <a:gd name="connsiteY5-48" fmla="*/ 331202 h 2010844"/>
              <a:gd name="connsiteX0-49" fmla="*/ 84188 w 2371323"/>
              <a:gd name="connsiteY0-50" fmla="*/ 331202 h 2010844"/>
              <a:gd name="connsiteX1-51" fmla="*/ 1257668 w 2371323"/>
              <a:gd name="connsiteY1-52" fmla="*/ 41642 h 2010844"/>
              <a:gd name="connsiteX2-53" fmla="*/ 2324468 w 2371323"/>
              <a:gd name="connsiteY2-54" fmla="*/ 1047482 h 2010844"/>
              <a:gd name="connsiteX3-55" fmla="*/ 1516748 w 2371323"/>
              <a:gd name="connsiteY3-56" fmla="*/ 1900922 h 2010844"/>
              <a:gd name="connsiteX4-57" fmla="*/ 251828 w 2371323"/>
              <a:gd name="connsiteY4-58" fmla="*/ 1596122 h 2010844"/>
              <a:gd name="connsiteX5-59" fmla="*/ 84188 w 2371323"/>
              <a:gd name="connsiteY5-60" fmla="*/ 331202 h 2010844"/>
              <a:gd name="connsiteX0-61" fmla="*/ 84188 w 1880294"/>
              <a:gd name="connsiteY0-62" fmla="*/ 316685 h 1929379"/>
              <a:gd name="connsiteX1-63" fmla="*/ 1257668 w 1880294"/>
              <a:gd name="connsiteY1-64" fmla="*/ 27125 h 1929379"/>
              <a:gd name="connsiteX2-65" fmla="*/ 1806308 w 1880294"/>
              <a:gd name="connsiteY2-66" fmla="*/ 819605 h 1929379"/>
              <a:gd name="connsiteX3-67" fmla="*/ 1516748 w 1880294"/>
              <a:gd name="connsiteY3-68" fmla="*/ 1886405 h 1929379"/>
              <a:gd name="connsiteX4-69" fmla="*/ 251828 w 1880294"/>
              <a:gd name="connsiteY4-70" fmla="*/ 1581605 h 1929379"/>
              <a:gd name="connsiteX5-71" fmla="*/ 84188 w 1880294"/>
              <a:gd name="connsiteY5-72" fmla="*/ 316685 h 1929379"/>
              <a:gd name="connsiteX0-73" fmla="*/ 84188 w 1580778"/>
              <a:gd name="connsiteY0-74" fmla="*/ 391977 h 2060635"/>
              <a:gd name="connsiteX1-75" fmla="*/ 1257668 w 1580778"/>
              <a:gd name="connsiteY1-76" fmla="*/ 102417 h 2060635"/>
              <a:gd name="connsiteX2-77" fmla="*/ 1516748 w 1580778"/>
              <a:gd name="connsiteY2-78" fmla="*/ 1961697 h 2060635"/>
              <a:gd name="connsiteX3-79" fmla="*/ 251828 w 1580778"/>
              <a:gd name="connsiteY3-80" fmla="*/ 1656897 h 2060635"/>
              <a:gd name="connsiteX4-81" fmla="*/ 84188 w 1580778"/>
              <a:gd name="connsiteY4-82" fmla="*/ 391977 h 2060635"/>
              <a:gd name="connsiteX0-83" fmla="*/ 104494 w 1714863"/>
              <a:gd name="connsiteY0-84" fmla="*/ 329432 h 1992615"/>
              <a:gd name="connsiteX1-85" fmla="*/ 1552294 w 1714863"/>
              <a:gd name="connsiteY1-86" fmla="*/ 116072 h 1992615"/>
              <a:gd name="connsiteX2-87" fmla="*/ 1537054 w 1714863"/>
              <a:gd name="connsiteY2-88" fmla="*/ 1899152 h 1992615"/>
              <a:gd name="connsiteX3-89" fmla="*/ 272134 w 1714863"/>
              <a:gd name="connsiteY3-90" fmla="*/ 1594352 h 1992615"/>
              <a:gd name="connsiteX4-91" fmla="*/ 104494 w 1714863"/>
              <a:gd name="connsiteY4-92" fmla="*/ 329432 h 1992615"/>
              <a:gd name="connsiteX0-93" fmla="*/ 38055 w 1631317"/>
              <a:gd name="connsiteY0-94" fmla="*/ 321092 h 1937825"/>
              <a:gd name="connsiteX1-95" fmla="*/ 1485855 w 1631317"/>
              <a:gd name="connsiteY1-96" fmla="*/ 107732 h 1937825"/>
              <a:gd name="connsiteX2-97" fmla="*/ 1470615 w 1631317"/>
              <a:gd name="connsiteY2-98" fmla="*/ 1890812 h 1937825"/>
              <a:gd name="connsiteX3-99" fmla="*/ 510495 w 1631317"/>
              <a:gd name="connsiteY3-100" fmla="*/ 1326932 h 1937825"/>
              <a:gd name="connsiteX4-101" fmla="*/ 38055 w 1631317"/>
              <a:gd name="connsiteY4-102" fmla="*/ 321092 h 1937825"/>
              <a:gd name="connsiteX0-103" fmla="*/ 107213 w 1700475"/>
              <a:gd name="connsiteY0-104" fmla="*/ 441369 h 2058102"/>
              <a:gd name="connsiteX1-105" fmla="*/ 1555013 w 1700475"/>
              <a:gd name="connsiteY1-106" fmla="*/ 228009 h 2058102"/>
              <a:gd name="connsiteX2-107" fmla="*/ 1539773 w 1700475"/>
              <a:gd name="connsiteY2-108" fmla="*/ 2011089 h 2058102"/>
              <a:gd name="connsiteX3-109" fmla="*/ 579653 w 1700475"/>
              <a:gd name="connsiteY3-110" fmla="*/ 1447209 h 2058102"/>
              <a:gd name="connsiteX4-111" fmla="*/ 107213 w 1700475"/>
              <a:gd name="connsiteY4-112" fmla="*/ 441369 h 2058102"/>
              <a:gd name="connsiteX0-113" fmla="*/ 107213 w 1954185"/>
              <a:gd name="connsiteY0-114" fmla="*/ 441369 h 2058102"/>
              <a:gd name="connsiteX1-115" fmla="*/ 1555013 w 1954185"/>
              <a:gd name="connsiteY1-116" fmla="*/ 228009 h 2058102"/>
              <a:gd name="connsiteX2-117" fmla="*/ 1539773 w 1954185"/>
              <a:gd name="connsiteY2-118" fmla="*/ 2011089 h 2058102"/>
              <a:gd name="connsiteX3-119" fmla="*/ 579653 w 1954185"/>
              <a:gd name="connsiteY3-120" fmla="*/ 1447209 h 2058102"/>
              <a:gd name="connsiteX4-121" fmla="*/ 107213 w 1954185"/>
              <a:gd name="connsiteY4-122" fmla="*/ 441369 h 2058102"/>
              <a:gd name="connsiteX0-123" fmla="*/ 107213 w 1954185"/>
              <a:gd name="connsiteY0-124" fmla="*/ 426766 h 1833295"/>
              <a:gd name="connsiteX1-125" fmla="*/ 1555013 w 1954185"/>
              <a:gd name="connsiteY1-126" fmla="*/ 213406 h 1833295"/>
              <a:gd name="connsiteX2-127" fmla="*/ 1539773 w 1954185"/>
              <a:gd name="connsiteY2-128" fmla="*/ 1767886 h 1833295"/>
              <a:gd name="connsiteX3-129" fmla="*/ 579653 w 1954185"/>
              <a:gd name="connsiteY3-130" fmla="*/ 1432606 h 1833295"/>
              <a:gd name="connsiteX4-131" fmla="*/ 107213 w 1954185"/>
              <a:gd name="connsiteY4-132" fmla="*/ 426766 h 1833295"/>
              <a:gd name="connsiteX0-133" fmla="*/ 25113 w 1611968"/>
              <a:gd name="connsiteY0-134" fmla="*/ 300850 h 1687167"/>
              <a:gd name="connsiteX1-135" fmla="*/ 1472913 w 1611968"/>
              <a:gd name="connsiteY1-136" fmla="*/ 87490 h 1687167"/>
              <a:gd name="connsiteX2-137" fmla="*/ 1457673 w 1611968"/>
              <a:gd name="connsiteY2-138" fmla="*/ 1641970 h 1687167"/>
              <a:gd name="connsiteX3-139" fmla="*/ 619473 w 1611968"/>
              <a:gd name="connsiteY3-140" fmla="*/ 1184770 h 1687167"/>
              <a:gd name="connsiteX4-141" fmla="*/ 25113 w 1611968"/>
              <a:gd name="connsiteY4-142" fmla="*/ 300850 h 1687167"/>
              <a:gd name="connsiteX0-143" fmla="*/ 121154 w 1708009"/>
              <a:gd name="connsiteY0-144" fmla="*/ 453649 h 1839966"/>
              <a:gd name="connsiteX1-145" fmla="*/ 1568954 w 1708009"/>
              <a:gd name="connsiteY1-146" fmla="*/ 240289 h 1839966"/>
              <a:gd name="connsiteX2-147" fmla="*/ 1553714 w 1708009"/>
              <a:gd name="connsiteY2-148" fmla="*/ 1794769 h 1839966"/>
              <a:gd name="connsiteX3-149" fmla="*/ 715514 w 1708009"/>
              <a:gd name="connsiteY3-150" fmla="*/ 1337569 h 1839966"/>
              <a:gd name="connsiteX4-151" fmla="*/ 121154 w 1708009"/>
              <a:gd name="connsiteY4-152" fmla="*/ 453649 h 1839966"/>
              <a:gd name="connsiteX0-153" fmla="*/ 121154 w 1829016"/>
              <a:gd name="connsiteY0-154" fmla="*/ 453649 h 1845417"/>
              <a:gd name="connsiteX1-155" fmla="*/ 1568954 w 1829016"/>
              <a:gd name="connsiteY1-156" fmla="*/ 240289 h 1845417"/>
              <a:gd name="connsiteX2-157" fmla="*/ 1553714 w 1829016"/>
              <a:gd name="connsiteY2-158" fmla="*/ 1794769 h 1845417"/>
              <a:gd name="connsiteX3-159" fmla="*/ 715514 w 1829016"/>
              <a:gd name="connsiteY3-160" fmla="*/ 1337569 h 1845417"/>
              <a:gd name="connsiteX4-161" fmla="*/ 121154 w 1829016"/>
              <a:gd name="connsiteY4-162" fmla="*/ 453649 h 18454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29016" h="1845417">
                <a:moveTo>
                  <a:pt x="121154" y="453649"/>
                </a:moveTo>
                <a:cubicBezTo>
                  <a:pt x="537714" y="-247391"/>
                  <a:pt x="1330194" y="16769"/>
                  <a:pt x="1568954" y="240289"/>
                </a:cubicBezTo>
                <a:cubicBezTo>
                  <a:pt x="1807714" y="463809"/>
                  <a:pt x="2015994" y="1596649"/>
                  <a:pt x="1553714" y="1794769"/>
                </a:cubicBezTo>
                <a:cubicBezTo>
                  <a:pt x="1091434" y="1992889"/>
                  <a:pt x="954274" y="1561089"/>
                  <a:pt x="715514" y="1337569"/>
                </a:cubicBezTo>
                <a:cubicBezTo>
                  <a:pt x="476754" y="1114049"/>
                  <a:pt x="-295406" y="1154689"/>
                  <a:pt x="121154" y="453649"/>
                </a:cubicBezTo>
                <a:close/>
              </a:path>
            </a:pathLst>
          </a:custGeom>
          <a:gradFill>
            <a:gsLst>
              <a:gs pos="88000">
                <a:srgbClr val="D3F9F1"/>
              </a:gs>
              <a:gs pos="44000">
                <a:srgbClr val="69E7B6">
                  <a:alpha val="40000"/>
                </a:srgbClr>
              </a:gs>
            </a:gsLst>
            <a:lin ang="9600000" scaled="0"/>
          </a:gradFill>
          <a:ln>
            <a:noFill/>
          </a:ln>
          <a:effectLst>
            <a:outerShdw blurRad="50800" dist="50800" dir="5400000" algn="ctr" rotWithShape="0">
              <a:srgbClr val="B9F3D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8" name="任意多边形: 形状 7"/>
          <p:cNvSpPr/>
          <p:nvPr/>
        </p:nvSpPr>
        <p:spPr>
          <a:xfrm rot="217300">
            <a:off x="7607811" y="2886716"/>
            <a:ext cx="4475138" cy="3596660"/>
          </a:xfrm>
          <a:custGeom>
            <a:avLst/>
            <a:gdLst>
              <a:gd name="connsiteX0" fmla="*/ 1500553 w 6096000"/>
              <a:gd name="connsiteY0" fmla="*/ 0 h 4454769"/>
              <a:gd name="connsiteX1" fmla="*/ 2954215 w 6096000"/>
              <a:gd name="connsiteY1" fmla="*/ 1172307 h 4454769"/>
              <a:gd name="connsiteX2" fmla="*/ 5275384 w 6096000"/>
              <a:gd name="connsiteY2" fmla="*/ 1148861 h 4454769"/>
              <a:gd name="connsiteX3" fmla="*/ 6096000 w 6096000"/>
              <a:gd name="connsiteY3" fmla="*/ 2391507 h 4454769"/>
              <a:gd name="connsiteX4" fmla="*/ 4243753 w 6096000"/>
              <a:gd name="connsiteY4" fmla="*/ 4056184 h 4454769"/>
              <a:gd name="connsiteX5" fmla="*/ 609600 w 6096000"/>
              <a:gd name="connsiteY5" fmla="*/ 4454769 h 4454769"/>
              <a:gd name="connsiteX6" fmla="*/ 867507 w 6096000"/>
              <a:gd name="connsiteY6" fmla="*/ 2625969 h 4454769"/>
              <a:gd name="connsiteX7" fmla="*/ 0 w 6096000"/>
              <a:gd name="connsiteY7" fmla="*/ 1031631 h 4454769"/>
              <a:gd name="connsiteX8" fmla="*/ 1500553 w 6096000"/>
              <a:gd name="connsiteY8" fmla="*/ 0 h 4454769"/>
              <a:gd name="connsiteX0-1" fmla="*/ 1500553 w 6096000"/>
              <a:gd name="connsiteY0-2" fmla="*/ 648 h 4455417"/>
              <a:gd name="connsiteX1-3" fmla="*/ 2954215 w 6096000"/>
              <a:gd name="connsiteY1-4" fmla="*/ 1172955 h 4455417"/>
              <a:gd name="connsiteX2-5" fmla="*/ 5275384 w 6096000"/>
              <a:gd name="connsiteY2-6" fmla="*/ 1149509 h 4455417"/>
              <a:gd name="connsiteX3-7" fmla="*/ 6096000 w 6096000"/>
              <a:gd name="connsiteY3-8" fmla="*/ 2392155 h 4455417"/>
              <a:gd name="connsiteX4-9" fmla="*/ 4243753 w 6096000"/>
              <a:gd name="connsiteY4-10" fmla="*/ 4056832 h 4455417"/>
              <a:gd name="connsiteX5-11" fmla="*/ 609600 w 6096000"/>
              <a:gd name="connsiteY5-12" fmla="*/ 4455417 h 4455417"/>
              <a:gd name="connsiteX6-13" fmla="*/ 867507 w 6096000"/>
              <a:gd name="connsiteY6-14" fmla="*/ 2626617 h 4455417"/>
              <a:gd name="connsiteX7-15" fmla="*/ 0 w 6096000"/>
              <a:gd name="connsiteY7-16" fmla="*/ 1032279 h 4455417"/>
              <a:gd name="connsiteX8-17" fmla="*/ 1500553 w 6096000"/>
              <a:gd name="connsiteY8-18" fmla="*/ 648 h 4455417"/>
              <a:gd name="connsiteX0-19" fmla="*/ 1500553 w 6096000"/>
              <a:gd name="connsiteY0-20" fmla="*/ 648 h 4455417"/>
              <a:gd name="connsiteX1-21" fmla="*/ 2954215 w 6096000"/>
              <a:gd name="connsiteY1-22" fmla="*/ 1172955 h 4455417"/>
              <a:gd name="connsiteX2-23" fmla="*/ 5275384 w 6096000"/>
              <a:gd name="connsiteY2-24" fmla="*/ 1149509 h 4455417"/>
              <a:gd name="connsiteX3-25" fmla="*/ 6096000 w 6096000"/>
              <a:gd name="connsiteY3-26" fmla="*/ 2392155 h 4455417"/>
              <a:gd name="connsiteX4-27" fmla="*/ 4243753 w 6096000"/>
              <a:gd name="connsiteY4-28" fmla="*/ 4056832 h 4455417"/>
              <a:gd name="connsiteX5-29" fmla="*/ 609600 w 6096000"/>
              <a:gd name="connsiteY5-30" fmla="*/ 4455417 h 4455417"/>
              <a:gd name="connsiteX6-31" fmla="*/ 867507 w 6096000"/>
              <a:gd name="connsiteY6-32" fmla="*/ 2626617 h 4455417"/>
              <a:gd name="connsiteX7-33" fmla="*/ 0 w 6096000"/>
              <a:gd name="connsiteY7-34" fmla="*/ 1032279 h 4455417"/>
              <a:gd name="connsiteX8-35" fmla="*/ 1500553 w 6096000"/>
              <a:gd name="connsiteY8-36" fmla="*/ 648 h 4455417"/>
              <a:gd name="connsiteX0-37" fmla="*/ 1500553 w 6151102"/>
              <a:gd name="connsiteY0-38" fmla="*/ 648 h 4455417"/>
              <a:gd name="connsiteX1-39" fmla="*/ 2954215 w 6151102"/>
              <a:gd name="connsiteY1-40" fmla="*/ 1172955 h 4455417"/>
              <a:gd name="connsiteX2-41" fmla="*/ 5275384 w 6151102"/>
              <a:gd name="connsiteY2-42" fmla="*/ 1149509 h 4455417"/>
              <a:gd name="connsiteX3-43" fmla="*/ 6096000 w 6151102"/>
              <a:gd name="connsiteY3-44" fmla="*/ 2392155 h 4455417"/>
              <a:gd name="connsiteX4-45" fmla="*/ 4243753 w 6151102"/>
              <a:gd name="connsiteY4-46" fmla="*/ 4056832 h 4455417"/>
              <a:gd name="connsiteX5-47" fmla="*/ 609600 w 6151102"/>
              <a:gd name="connsiteY5-48" fmla="*/ 4455417 h 4455417"/>
              <a:gd name="connsiteX6-49" fmla="*/ 867507 w 6151102"/>
              <a:gd name="connsiteY6-50" fmla="*/ 2626617 h 4455417"/>
              <a:gd name="connsiteX7-51" fmla="*/ 0 w 6151102"/>
              <a:gd name="connsiteY7-52" fmla="*/ 1032279 h 4455417"/>
              <a:gd name="connsiteX8-53" fmla="*/ 1500553 w 6151102"/>
              <a:gd name="connsiteY8-54" fmla="*/ 648 h 4455417"/>
              <a:gd name="connsiteX0-55" fmla="*/ 1500553 w 6151102"/>
              <a:gd name="connsiteY0-56" fmla="*/ 648 h 4581454"/>
              <a:gd name="connsiteX1-57" fmla="*/ 2954215 w 6151102"/>
              <a:gd name="connsiteY1-58" fmla="*/ 1172955 h 4581454"/>
              <a:gd name="connsiteX2-59" fmla="*/ 5275384 w 6151102"/>
              <a:gd name="connsiteY2-60" fmla="*/ 1149509 h 4581454"/>
              <a:gd name="connsiteX3-61" fmla="*/ 6096000 w 6151102"/>
              <a:gd name="connsiteY3-62" fmla="*/ 2392155 h 4581454"/>
              <a:gd name="connsiteX4-63" fmla="*/ 4243753 w 6151102"/>
              <a:gd name="connsiteY4-64" fmla="*/ 4056832 h 4581454"/>
              <a:gd name="connsiteX5-65" fmla="*/ 609600 w 6151102"/>
              <a:gd name="connsiteY5-66" fmla="*/ 4455417 h 4581454"/>
              <a:gd name="connsiteX6-67" fmla="*/ 867507 w 6151102"/>
              <a:gd name="connsiteY6-68" fmla="*/ 2626617 h 4581454"/>
              <a:gd name="connsiteX7-69" fmla="*/ 0 w 6151102"/>
              <a:gd name="connsiteY7-70" fmla="*/ 1032279 h 4581454"/>
              <a:gd name="connsiteX8-71" fmla="*/ 1500553 w 6151102"/>
              <a:gd name="connsiteY8-72" fmla="*/ 648 h 4581454"/>
              <a:gd name="connsiteX0-73" fmla="*/ 1500553 w 6302454"/>
              <a:gd name="connsiteY0-74" fmla="*/ 648 h 4581454"/>
              <a:gd name="connsiteX1-75" fmla="*/ 2954215 w 6302454"/>
              <a:gd name="connsiteY1-76" fmla="*/ 1172955 h 4581454"/>
              <a:gd name="connsiteX2-77" fmla="*/ 5275384 w 6302454"/>
              <a:gd name="connsiteY2-78" fmla="*/ 1149509 h 4581454"/>
              <a:gd name="connsiteX3-79" fmla="*/ 6096000 w 6302454"/>
              <a:gd name="connsiteY3-80" fmla="*/ 2392155 h 4581454"/>
              <a:gd name="connsiteX4-81" fmla="*/ 4243753 w 6302454"/>
              <a:gd name="connsiteY4-82" fmla="*/ 4056832 h 4581454"/>
              <a:gd name="connsiteX5-83" fmla="*/ 609600 w 6302454"/>
              <a:gd name="connsiteY5-84" fmla="*/ 4455417 h 4581454"/>
              <a:gd name="connsiteX6-85" fmla="*/ 867507 w 6302454"/>
              <a:gd name="connsiteY6-86" fmla="*/ 2626617 h 4581454"/>
              <a:gd name="connsiteX7-87" fmla="*/ 0 w 6302454"/>
              <a:gd name="connsiteY7-88" fmla="*/ 1032279 h 4581454"/>
              <a:gd name="connsiteX8-89" fmla="*/ 1500553 w 6302454"/>
              <a:gd name="connsiteY8-90" fmla="*/ 648 h 4581454"/>
              <a:gd name="connsiteX0-91" fmla="*/ 1500553 w 6302454"/>
              <a:gd name="connsiteY0-92" fmla="*/ 648 h 4703267"/>
              <a:gd name="connsiteX1-93" fmla="*/ 2954215 w 6302454"/>
              <a:gd name="connsiteY1-94" fmla="*/ 1172955 h 4703267"/>
              <a:gd name="connsiteX2-95" fmla="*/ 5275384 w 6302454"/>
              <a:gd name="connsiteY2-96" fmla="*/ 1149509 h 4703267"/>
              <a:gd name="connsiteX3-97" fmla="*/ 6096000 w 6302454"/>
              <a:gd name="connsiteY3-98" fmla="*/ 2392155 h 4703267"/>
              <a:gd name="connsiteX4-99" fmla="*/ 4243753 w 6302454"/>
              <a:gd name="connsiteY4-100" fmla="*/ 4056832 h 4703267"/>
              <a:gd name="connsiteX5-101" fmla="*/ 609600 w 6302454"/>
              <a:gd name="connsiteY5-102" fmla="*/ 4455417 h 4703267"/>
              <a:gd name="connsiteX6-103" fmla="*/ 867507 w 6302454"/>
              <a:gd name="connsiteY6-104" fmla="*/ 2626617 h 4703267"/>
              <a:gd name="connsiteX7-105" fmla="*/ 0 w 6302454"/>
              <a:gd name="connsiteY7-106" fmla="*/ 1032279 h 4703267"/>
              <a:gd name="connsiteX8-107" fmla="*/ 1500553 w 6302454"/>
              <a:gd name="connsiteY8-108" fmla="*/ 648 h 4703267"/>
              <a:gd name="connsiteX0-109" fmla="*/ 1509396 w 6311297"/>
              <a:gd name="connsiteY0-110" fmla="*/ 648 h 4703267"/>
              <a:gd name="connsiteX1-111" fmla="*/ 2963058 w 6311297"/>
              <a:gd name="connsiteY1-112" fmla="*/ 1172955 h 4703267"/>
              <a:gd name="connsiteX2-113" fmla="*/ 5284227 w 6311297"/>
              <a:gd name="connsiteY2-114" fmla="*/ 1149509 h 4703267"/>
              <a:gd name="connsiteX3-115" fmla="*/ 6104843 w 6311297"/>
              <a:gd name="connsiteY3-116" fmla="*/ 2392155 h 4703267"/>
              <a:gd name="connsiteX4-117" fmla="*/ 4252596 w 6311297"/>
              <a:gd name="connsiteY4-118" fmla="*/ 4056832 h 4703267"/>
              <a:gd name="connsiteX5-119" fmla="*/ 618443 w 6311297"/>
              <a:gd name="connsiteY5-120" fmla="*/ 4455417 h 4703267"/>
              <a:gd name="connsiteX6-121" fmla="*/ 876350 w 6311297"/>
              <a:gd name="connsiteY6-122" fmla="*/ 2626617 h 4703267"/>
              <a:gd name="connsiteX7-123" fmla="*/ 8843 w 6311297"/>
              <a:gd name="connsiteY7-124" fmla="*/ 1032279 h 4703267"/>
              <a:gd name="connsiteX8-125" fmla="*/ 1509396 w 6311297"/>
              <a:gd name="connsiteY8-126" fmla="*/ 648 h 4703267"/>
              <a:gd name="connsiteX0-127" fmla="*/ 1507954 w 6309855"/>
              <a:gd name="connsiteY0-128" fmla="*/ 648 h 4703267"/>
              <a:gd name="connsiteX1-129" fmla="*/ 2961616 w 6309855"/>
              <a:gd name="connsiteY1-130" fmla="*/ 1172955 h 4703267"/>
              <a:gd name="connsiteX2-131" fmla="*/ 5282785 w 6309855"/>
              <a:gd name="connsiteY2-132" fmla="*/ 1149509 h 4703267"/>
              <a:gd name="connsiteX3-133" fmla="*/ 6103401 w 6309855"/>
              <a:gd name="connsiteY3-134" fmla="*/ 2392155 h 4703267"/>
              <a:gd name="connsiteX4-135" fmla="*/ 4251154 w 6309855"/>
              <a:gd name="connsiteY4-136" fmla="*/ 4056832 h 4703267"/>
              <a:gd name="connsiteX5-137" fmla="*/ 617001 w 6309855"/>
              <a:gd name="connsiteY5-138" fmla="*/ 4455417 h 4703267"/>
              <a:gd name="connsiteX6-139" fmla="*/ 874908 w 6309855"/>
              <a:gd name="connsiteY6-140" fmla="*/ 2626617 h 4703267"/>
              <a:gd name="connsiteX7-141" fmla="*/ 7401 w 6309855"/>
              <a:gd name="connsiteY7-142" fmla="*/ 1032279 h 4703267"/>
              <a:gd name="connsiteX8-143" fmla="*/ 1507954 w 6309855"/>
              <a:gd name="connsiteY8-144" fmla="*/ 648 h 4703267"/>
              <a:gd name="connsiteX0-145" fmla="*/ 1519179 w 6321080"/>
              <a:gd name="connsiteY0-146" fmla="*/ 5357 h 4707976"/>
              <a:gd name="connsiteX1-147" fmla="*/ 2972841 w 6321080"/>
              <a:gd name="connsiteY1-148" fmla="*/ 1177664 h 4707976"/>
              <a:gd name="connsiteX2-149" fmla="*/ 5294010 w 6321080"/>
              <a:gd name="connsiteY2-150" fmla="*/ 1154218 h 4707976"/>
              <a:gd name="connsiteX3-151" fmla="*/ 6114626 w 6321080"/>
              <a:gd name="connsiteY3-152" fmla="*/ 2396864 h 4707976"/>
              <a:gd name="connsiteX4-153" fmla="*/ 4262379 w 6321080"/>
              <a:gd name="connsiteY4-154" fmla="*/ 4061541 h 4707976"/>
              <a:gd name="connsiteX5-155" fmla="*/ 628226 w 6321080"/>
              <a:gd name="connsiteY5-156" fmla="*/ 4460126 h 4707976"/>
              <a:gd name="connsiteX6-157" fmla="*/ 886133 w 6321080"/>
              <a:gd name="connsiteY6-158" fmla="*/ 2631326 h 4707976"/>
              <a:gd name="connsiteX7-159" fmla="*/ 18626 w 6321080"/>
              <a:gd name="connsiteY7-160" fmla="*/ 1036988 h 4707976"/>
              <a:gd name="connsiteX8-161" fmla="*/ 1519179 w 6321080"/>
              <a:gd name="connsiteY8-162" fmla="*/ 5357 h 4707976"/>
              <a:gd name="connsiteX0-163" fmla="*/ 1519179 w 6321080"/>
              <a:gd name="connsiteY0-164" fmla="*/ 12679 h 4715298"/>
              <a:gd name="connsiteX1-165" fmla="*/ 2972841 w 6321080"/>
              <a:gd name="connsiteY1-166" fmla="*/ 1184986 h 4715298"/>
              <a:gd name="connsiteX2-167" fmla="*/ 5294010 w 6321080"/>
              <a:gd name="connsiteY2-168" fmla="*/ 1161540 h 4715298"/>
              <a:gd name="connsiteX3-169" fmla="*/ 6114626 w 6321080"/>
              <a:gd name="connsiteY3-170" fmla="*/ 2404186 h 4715298"/>
              <a:gd name="connsiteX4-171" fmla="*/ 4262379 w 6321080"/>
              <a:gd name="connsiteY4-172" fmla="*/ 4068863 h 4715298"/>
              <a:gd name="connsiteX5-173" fmla="*/ 628226 w 6321080"/>
              <a:gd name="connsiteY5-174" fmla="*/ 4467448 h 4715298"/>
              <a:gd name="connsiteX6-175" fmla="*/ 886133 w 6321080"/>
              <a:gd name="connsiteY6-176" fmla="*/ 2638648 h 4715298"/>
              <a:gd name="connsiteX7-177" fmla="*/ 18626 w 6321080"/>
              <a:gd name="connsiteY7-178" fmla="*/ 1044310 h 4715298"/>
              <a:gd name="connsiteX8-179" fmla="*/ 1519179 w 6321080"/>
              <a:gd name="connsiteY8-180" fmla="*/ 12679 h 4715298"/>
              <a:gd name="connsiteX0-181" fmla="*/ 1519179 w 6321080"/>
              <a:gd name="connsiteY0-182" fmla="*/ 12679 h 4715298"/>
              <a:gd name="connsiteX1-183" fmla="*/ 2972841 w 6321080"/>
              <a:gd name="connsiteY1-184" fmla="*/ 1184986 h 4715298"/>
              <a:gd name="connsiteX2-185" fmla="*/ 5294010 w 6321080"/>
              <a:gd name="connsiteY2-186" fmla="*/ 1161540 h 4715298"/>
              <a:gd name="connsiteX3-187" fmla="*/ 6114626 w 6321080"/>
              <a:gd name="connsiteY3-188" fmla="*/ 2404186 h 4715298"/>
              <a:gd name="connsiteX4-189" fmla="*/ 4262379 w 6321080"/>
              <a:gd name="connsiteY4-190" fmla="*/ 4068863 h 4715298"/>
              <a:gd name="connsiteX5-191" fmla="*/ 628226 w 6321080"/>
              <a:gd name="connsiteY5-192" fmla="*/ 4467448 h 4715298"/>
              <a:gd name="connsiteX6-193" fmla="*/ 886133 w 6321080"/>
              <a:gd name="connsiteY6-194" fmla="*/ 2638648 h 4715298"/>
              <a:gd name="connsiteX7-195" fmla="*/ 18626 w 6321080"/>
              <a:gd name="connsiteY7-196" fmla="*/ 1044310 h 4715298"/>
              <a:gd name="connsiteX8-197" fmla="*/ 1519179 w 6321080"/>
              <a:gd name="connsiteY8-198" fmla="*/ 12679 h 4715298"/>
              <a:gd name="connsiteX0-199" fmla="*/ 1519179 w 6310978"/>
              <a:gd name="connsiteY0-200" fmla="*/ 571 h 4703190"/>
              <a:gd name="connsiteX1-201" fmla="*/ 3465210 w 6310978"/>
              <a:gd name="connsiteY1-202" fmla="*/ 1055647 h 4703190"/>
              <a:gd name="connsiteX2-203" fmla="*/ 5294010 w 6310978"/>
              <a:gd name="connsiteY2-204" fmla="*/ 1149432 h 4703190"/>
              <a:gd name="connsiteX3-205" fmla="*/ 6114626 w 6310978"/>
              <a:gd name="connsiteY3-206" fmla="*/ 2392078 h 4703190"/>
              <a:gd name="connsiteX4-207" fmla="*/ 4262379 w 6310978"/>
              <a:gd name="connsiteY4-208" fmla="*/ 4056755 h 4703190"/>
              <a:gd name="connsiteX5-209" fmla="*/ 628226 w 6310978"/>
              <a:gd name="connsiteY5-210" fmla="*/ 4455340 h 4703190"/>
              <a:gd name="connsiteX6-211" fmla="*/ 886133 w 6310978"/>
              <a:gd name="connsiteY6-212" fmla="*/ 2626540 h 4703190"/>
              <a:gd name="connsiteX7-213" fmla="*/ 18626 w 6310978"/>
              <a:gd name="connsiteY7-214" fmla="*/ 1032202 h 4703190"/>
              <a:gd name="connsiteX8-215" fmla="*/ 1519179 w 6310978"/>
              <a:gd name="connsiteY8-216" fmla="*/ 571 h 4703190"/>
              <a:gd name="connsiteX0-217" fmla="*/ 1519179 w 6278515"/>
              <a:gd name="connsiteY0-218" fmla="*/ 571 h 4703190"/>
              <a:gd name="connsiteX1-219" fmla="*/ 3465210 w 6278515"/>
              <a:gd name="connsiteY1-220" fmla="*/ 1055647 h 4703190"/>
              <a:gd name="connsiteX2-221" fmla="*/ 5294010 w 6278515"/>
              <a:gd name="connsiteY2-222" fmla="*/ 1149432 h 4703190"/>
              <a:gd name="connsiteX3-223" fmla="*/ 6093672 w 6278515"/>
              <a:gd name="connsiteY3-224" fmla="*/ 1883808 h 4703190"/>
              <a:gd name="connsiteX4-225" fmla="*/ 6114626 w 6278515"/>
              <a:gd name="connsiteY4-226" fmla="*/ 2392078 h 4703190"/>
              <a:gd name="connsiteX5-227" fmla="*/ 4262379 w 6278515"/>
              <a:gd name="connsiteY5-228" fmla="*/ 4056755 h 4703190"/>
              <a:gd name="connsiteX6-229" fmla="*/ 628226 w 6278515"/>
              <a:gd name="connsiteY6-230" fmla="*/ 4455340 h 4703190"/>
              <a:gd name="connsiteX7-231" fmla="*/ 886133 w 6278515"/>
              <a:gd name="connsiteY7-232" fmla="*/ 2626540 h 4703190"/>
              <a:gd name="connsiteX8-233" fmla="*/ 18626 w 6278515"/>
              <a:gd name="connsiteY8-234" fmla="*/ 1032202 h 4703190"/>
              <a:gd name="connsiteX9" fmla="*/ 1519179 w 6278515"/>
              <a:gd name="connsiteY9" fmla="*/ 571 h 4703190"/>
              <a:gd name="connsiteX0-235" fmla="*/ 1519179 w 6211401"/>
              <a:gd name="connsiteY0-236" fmla="*/ 571 h 4692857"/>
              <a:gd name="connsiteX1-237" fmla="*/ 3465210 w 6211401"/>
              <a:gd name="connsiteY1-238" fmla="*/ 1055647 h 4692857"/>
              <a:gd name="connsiteX2-239" fmla="*/ 5294010 w 6211401"/>
              <a:gd name="connsiteY2-240" fmla="*/ 1149432 h 4692857"/>
              <a:gd name="connsiteX3-241" fmla="*/ 6093672 w 6211401"/>
              <a:gd name="connsiteY3-242" fmla="*/ 1883808 h 4692857"/>
              <a:gd name="connsiteX4-243" fmla="*/ 5997395 w 6211401"/>
              <a:gd name="connsiteY4-244" fmla="*/ 2743770 h 4692857"/>
              <a:gd name="connsiteX5-245" fmla="*/ 4262379 w 6211401"/>
              <a:gd name="connsiteY5-246" fmla="*/ 4056755 h 4692857"/>
              <a:gd name="connsiteX6-247" fmla="*/ 628226 w 6211401"/>
              <a:gd name="connsiteY6-248" fmla="*/ 4455340 h 4692857"/>
              <a:gd name="connsiteX7-249" fmla="*/ 886133 w 6211401"/>
              <a:gd name="connsiteY7-250" fmla="*/ 2626540 h 4692857"/>
              <a:gd name="connsiteX8-251" fmla="*/ 18626 w 6211401"/>
              <a:gd name="connsiteY8-252" fmla="*/ 1032202 h 4692857"/>
              <a:gd name="connsiteX9-253" fmla="*/ 1519179 w 6211401"/>
              <a:gd name="connsiteY9-254" fmla="*/ 571 h 4692857"/>
              <a:gd name="connsiteX0-255" fmla="*/ 1519179 w 6242640"/>
              <a:gd name="connsiteY0-256" fmla="*/ 571 h 4629732"/>
              <a:gd name="connsiteX1-257" fmla="*/ 3465210 w 6242640"/>
              <a:gd name="connsiteY1-258" fmla="*/ 1055647 h 4629732"/>
              <a:gd name="connsiteX2-259" fmla="*/ 5294010 w 6242640"/>
              <a:gd name="connsiteY2-260" fmla="*/ 1149432 h 4629732"/>
              <a:gd name="connsiteX3-261" fmla="*/ 6093672 w 6242640"/>
              <a:gd name="connsiteY3-262" fmla="*/ 1883808 h 4629732"/>
              <a:gd name="connsiteX4-263" fmla="*/ 5997395 w 6242640"/>
              <a:gd name="connsiteY4-264" fmla="*/ 2743770 h 4629732"/>
              <a:gd name="connsiteX5-265" fmla="*/ 3770010 w 6242640"/>
              <a:gd name="connsiteY5-266" fmla="*/ 4361555 h 4629732"/>
              <a:gd name="connsiteX6-267" fmla="*/ 628226 w 6242640"/>
              <a:gd name="connsiteY6-268" fmla="*/ 4455340 h 4629732"/>
              <a:gd name="connsiteX7-269" fmla="*/ 886133 w 6242640"/>
              <a:gd name="connsiteY7-270" fmla="*/ 2626540 h 4629732"/>
              <a:gd name="connsiteX8-271" fmla="*/ 18626 w 6242640"/>
              <a:gd name="connsiteY8-272" fmla="*/ 1032202 h 4629732"/>
              <a:gd name="connsiteX9-273" fmla="*/ 1519179 w 6242640"/>
              <a:gd name="connsiteY9-274" fmla="*/ 571 h 4629732"/>
              <a:gd name="connsiteX0-275" fmla="*/ 1519179 w 6242640"/>
              <a:gd name="connsiteY0-276" fmla="*/ 571 h 4813458"/>
              <a:gd name="connsiteX1-277" fmla="*/ 3465210 w 6242640"/>
              <a:gd name="connsiteY1-278" fmla="*/ 1055647 h 4813458"/>
              <a:gd name="connsiteX2-279" fmla="*/ 5294010 w 6242640"/>
              <a:gd name="connsiteY2-280" fmla="*/ 1149432 h 4813458"/>
              <a:gd name="connsiteX3-281" fmla="*/ 6093672 w 6242640"/>
              <a:gd name="connsiteY3-282" fmla="*/ 1883808 h 4813458"/>
              <a:gd name="connsiteX4-283" fmla="*/ 5997395 w 6242640"/>
              <a:gd name="connsiteY4-284" fmla="*/ 2743770 h 4813458"/>
              <a:gd name="connsiteX5-285" fmla="*/ 3770010 w 6242640"/>
              <a:gd name="connsiteY5-286" fmla="*/ 4361555 h 4813458"/>
              <a:gd name="connsiteX6-287" fmla="*/ 628226 w 6242640"/>
              <a:gd name="connsiteY6-288" fmla="*/ 4455340 h 4813458"/>
              <a:gd name="connsiteX7-289" fmla="*/ 886133 w 6242640"/>
              <a:gd name="connsiteY7-290" fmla="*/ 2626540 h 4813458"/>
              <a:gd name="connsiteX8-291" fmla="*/ 18626 w 6242640"/>
              <a:gd name="connsiteY8-292" fmla="*/ 1032202 h 4813458"/>
              <a:gd name="connsiteX9-293" fmla="*/ 1519179 w 6242640"/>
              <a:gd name="connsiteY9-294" fmla="*/ 571 h 4813458"/>
              <a:gd name="connsiteX0-295" fmla="*/ 1523770 w 6247231"/>
              <a:gd name="connsiteY0-296" fmla="*/ 571 h 4813458"/>
              <a:gd name="connsiteX1-297" fmla="*/ 3469801 w 6247231"/>
              <a:gd name="connsiteY1-298" fmla="*/ 1055647 h 4813458"/>
              <a:gd name="connsiteX2-299" fmla="*/ 5298601 w 6247231"/>
              <a:gd name="connsiteY2-300" fmla="*/ 1149432 h 4813458"/>
              <a:gd name="connsiteX3-301" fmla="*/ 6098263 w 6247231"/>
              <a:gd name="connsiteY3-302" fmla="*/ 1883808 h 4813458"/>
              <a:gd name="connsiteX4-303" fmla="*/ 6001986 w 6247231"/>
              <a:gd name="connsiteY4-304" fmla="*/ 2743770 h 4813458"/>
              <a:gd name="connsiteX5-305" fmla="*/ 3774601 w 6247231"/>
              <a:gd name="connsiteY5-306" fmla="*/ 4361555 h 4813458"/>
              <a:gd name="connsiteX6-307" fmla="*/ 1031402 w 6247231"/>
              <a:gd name="connsiteY6-308" fmla="*/ 4455340 h 4813458"/>
              <a:gd name="connsiteX7-309" fmla="*/ 890724 w 6247231"/>
              <a:gd name="connsiteY7-310" fmla="*/ 2626540 h 4813458"/>
              <a:gd name="connsiteX8-311" fmla="*/ 23217 w 6247231"/>
              <a:gd name="connsiteY8-312" fmla="*/ 1032202 h 4813458"/>
              <a:gd name="connsiteX9-313" fmla="*/ 1523770 w 6247231"/>
              <a:gd name="connsiteY9-314" fmla="*/ 571 h 4813458"/>
              <a:gd name="connsiteX0-315" fmla="*/ 1530286 w 6253747"/>
              <a:gd name="connsiteY0-316" fmla="*/ 571 h 4975376"/>
              <a:gd name="connsiteX1-317" fmla="*/ 3476317 w 6253747"/>
              <a:gd name="connsiteY1-318" fmla="*/ 1055647 h 4975376"/>
              <a:gd name="connsiteX2-319" fmla="*/ 5305117 w 6253747"/>
              <a:gd name="connsiteY2-320" fmla="*/ 1149432 h 4975376"/>
              <a:gd name="connsiteX3-321" fmla="*/ 6104779 w 6253747"/>
              <a:gd name="connsiteY3-322" fmla="*/ 1883808 h 4975376"/>
              <a:gd name="connsiteX4-323" fmla="*/ 6008502 w 6253747"/>
              <a:gd name="connsiteY4-324" fmla="*/ 2743770 h 4975376"/>
              <a:gd name="connsiteX5-325" fmla="*/ 3781117 w 6253747"/>
              <a:gd name="connsiteY5-326" fmla="*/ 4361555 h 4975376"/>
              <a:gd name="connsiteX6-327" fmla="*/ 2421242 w 6253747"/>
              <a:gd name="connsiteY6-328" fmla="*/ 4666355 h 4975376"/>
              <a:gd name="connsiteX7-329" fmla="*/ 897240 w 6253747"/>
              <a:gd name="connsiteY7-330" fmla="*/ 2626540 h 4975376"/>
              <a:gd name="connsiteX8-331" fmla="*/ 29733 w 6253747"/>
              <a:gd name="connsiteY8-332" fmla="*/ 1032202 h 4975376"/>
              <a:gd name="connsiteX9-333" fmla="*/ 1530286 w 6253747"/>
              <a:gd name="connsiteY9-334" fmla="*/ 571 h 4975376"/>
              <a:gd name="connsiteX0-335" fmla="*/ 1530286 w 6253747"/>
              <a:gd name="connsiteY0-336" fmla="*/ 118703 h 5093508"/>
              <a:gd name="connsiteX1-337" fmla="*/ 3476317 w 6253747"/>
              <a:gd name="connsiteY1-338" fmla="*/ 48364 h 5093508"/>
              <a:gd name="connsiteX2-339" fmla="*/ 5305117 w 6253747"/>
              <a:gd name="connsiteY2-340" fmla="*/ 1267564 h 5093508"/>
              <a:gd name="connsiteX3-341" fmla="*/ 6104779 w 6253747"/>
              <a:gd name="connsiteY3-342" fmla="*/ 2001940 h 5093508"/>
              <a:gd name="connsiteX4-343" fmla="*/ 6008502 w 6253747"/>
              <a:gd name="connsiteY4-344" fmla="*/ 2861902 h 5093508"/>
              <a:gd name="connsiteX5-345" fmla="*/ 3781117 w 6253747"/>
              <a:gd name="connsiteY5-346" fmla="*/ 4479687 h 5093508"/>
              <a:gd name="connsiteX6-347" fmla="*/ 2421242 w 6253747"/>
              <a:gd name="connsiteY6-348" fmla="*/ 4784487 h 5093508"/>
              <a:gd name="connsiteX7-349" fmla="*/ 897240 w 6253747"/>
              <a:gd name="connsiteY7-350" fmla="*/ 2744672 h 5093508"/>
              <a:gd name="connsiteX8-351" fmla="*/ 29733 w 6253747"/>
              <a:gd name="connsiteY8-352" fmla="*/ 1150334 h 5093508"/>
              <a:gd name="connsiteX9-353" fmla="*/ 1530286 w 6253747"/>
              <a:gd name="connsiteY9-354" fmla="*/ 118703 h 5093508"/>
              <a:gd name="connsiteX0-355" fmla="*/ 1530286 w 6253747"/>
              <a:gd name="connsiteY0-356" fmla="*/ 0 h 4974805"/>
              <a:gd name="connsiteX1-357" fmla="*/ 5305117 w 6253747"/>
              <a:gd name="connsiteY1-358" fmla="*/ 1148861 h 4974805"/>
              <a:gd name="connsiteX2-359" fmla="*/ 6104779 w 6253747"/>
              <a:gd name="connsiteY2-360" fmla="*/ 1883237 h 4974805"/>
              <a:gd name="connsiteX3-361" fmla="*/ 6008502 w 6253747"/>
              <a:gd name="connsiteY3-362" fmla="*/ 2743199 h 4974805"/>
              <a:gd name="connsiteX4-363" fmla="*/ 3781117 w 6253747"/>
              <a:gd name="connsiteY4-364" fmla="*/ 4360984 h 4974805"/>
              <a:gd name="connsiteX5-365" fmla="*/ 2421242 w 6253747"/>
              <a:gd name="connsiteY5-366" fmla="*/ 4665784 h 4974805"/>
              <a:gd name="connsiteX6-367" fmla="*/ 897240 w 6253747"/>
              <a:gd name="connsiteY6-368" fmla="*/ 2625969 h 4974805"/>
              <a:gd name="connsiteX7-369" fmla="*/ 29733 w 6253747"/>
              <a:gd name="connsiteY7-370" fmla="*/ 1031631 h 4974805"/>
              <a:gd name="connsiteX8-371" fmla="*/ 1530286 w 6253747"/>
              <a:gd name="connsiteY8-372" fmla="*/ 0 h 4974805"/>
              <a:gd name="connsiteX0-373" fmla="*/ 1561809 w 6238378"/>
              <a:gd name="connsiteY0-374" fmla="*/ 0 h 5045143"/>
              <a:gd name="connsiteX1-375" fmla="*/ 5289748 w 6238378"/>
              <a:gd name="connsiteY1-376" fmla="*/ 1219199 h 5045143"/>
              <a:gd name="connsiteX2-377" fmla="*/ 6089410 w 6238378"/>
              <a:gd name="connsiteY2-378" fmla="*/ 1953575 h 5045143"/>
              <a:gd name="connsiteX3-379" fmla="*/ 5993133 w 6238378"/>
              <a:gd name="connsiteY3-380" fmla="*/ 2813537 h 5045143"/>
              <a:gd name="connsiteX4-381" fmla="*/ 3765748 w 6238378"/>
              <a:gd name="connsiteY4-382" fmla="*/ 4431322 h 5045143"/>
              <a:gd name="connsiteX5-383" fmla="*/ 2405873 w 6238378"/>
              <a:gd name="connsiteY5-384" fmla="*/ 4736122 h 5045143"/>
              <a:gd name="connsiteX6-385" fmla="*/ 881871 w 6238378"/>
              <a:gd name="connsiteY6-386" fmla="*/ 2696307 h 5045143"/>
              <a:gd name="connsiteX7-387" fmla="*/ 14364 w 6238378"/>
              <a:gd name="connsiteY7-388" fmla="*/ 1101969 h 5045143"/>
              <a:gd name="connsiteX8-389" fmla="*/ 1561809 w 6238378"/>
              <a:gd name="connsiteY8-390" fmla="*/ 0 h 5045143"/>
              <a:gd name="connsiteX0-391" fmla="*/ 1561809 w 6238378"/>
              <a:gd name="connsiteY0-392" fmla="*/ 98450 h 5143593"/>
              <a:gd name="connsiteX1-393" fmla="*/ 5289748 w 6238378"/>
              <a:gd name="connsiteY1-394" fmla="*/ 1317649 h 5143593"/>
              <a:gd name="connsiteX2-395" fmla="*/ 6089410 w 6238378"/>
              <a:gd name="connsiteY2-396" fmla="*/ 2052025 h 5143593"/>
              <a:gd name="connsiteX3-397" fmla="*/ 5993133 w 6238378"/>
              <a:gd name="connsiteY3-398" fmla="*/ 2911987 h 5143593"/>
              <a:gd name="connsiteX4-399" fmla="*/ 3765748 w 6238378"/>
              <a:gd name="connsiteY4-400" fmla="*/ 4529772 h 5143593"/>
              <a:gd name="connsiteX5-401" fmla="*/ 2405873 w 6238378"/>
              <a:gd name="connsiteY5-402" fmla="*/ 4834572 h 5143593"/>
              <a:gd name="connsiteX6-403" fmla="*/ 881871 w 6238378"/>
              <a:gd name="connsiteY6-404" fmla="*/ 2794757 h 5143593"/>
              <a:gd name="connsiteX7-405" fmla="*/ 14364 w 6238378"/>
              <a:gd name="connsiteY7-406" fmla="*/ 1200419 h 5143593"/>
              <a:gd name="connsiteX8-407" fmla="*/ 1561809 w 6238378"/>
              <a:gd name="connsiteY8-408" fmla="*/ 98450 h 5143593"/>
              <a:gd name="connsiteX0-409" fmla="*/ 1392229 w 6232921"/>
              <a:gd name="connsiteY0-410" fmla="*/ 90200 h 5322913"/>
              <a:gd name="connsiteX1-411" fmla="*/ 5284291 w 6232921"/>
              <a:gd name="connsiteY1-412" fmla="*/ 1496969 h 5322913"/>
              <a:gd name="connsiteX2-413" fmla="*/ 6083953 w 6232921"/>
              <a:gd name="connsiteY2-414" fmla="*/ 2231345 h 5322913"/>
              <a:gd name="connsiteX3-415" fmla="*/ 5987676 w 6232921"/>
              <a:gd name="connsiteY3-416" fmla="*/ 3091307 h 5322913"/>
              <a:gd name="connsiteX4-417" fmla="*/ 3760291 w 6232921"/>
              <a:gd name="connsiteY4-418" fmla="*/ 4709092 h 5322913"/>
              <a:gd name="connsiteX5-419" fmla="*/ 2400416 w 6232921"/>
              <a:gd name="connsiteY5-420" fmla="*/ 5013892 h 5322913"/>
              <a:gd name="connsiteX6-421" fmla="*/ 876414 w 6232921"/>
              <a:gd name="connsiteY6-422" fmla="*/ 2974077 h 5322913"/>
              <a:gd name="connsiteX7-423" fmla="*/ 8907 w 6232921"/>
              <a:gd name="connsiteY7-424" fmla="*/ 1379739 h 5322913"/>
              <a:gd name="connsiteX8-425" fmla="*/ 1392229 w 6232921"/>
              <a:gd name="connsiteY8-426" fmla="*/ 90200 h 5322913"/>
              <a:gd name="connsiteX0-427" fmla="*/ 1392229 w 6232921"/>
              <a:gd name="connsiteY0-428" fmla="*/ 38102 h 5270815"/>
              <a:gd name="connsiteX1-429" fmla="*/ 5002938 w 6232921"/>
              <a:gd name="connsiteY1-430" fmla="*/ 507024 h 5270815"/>
              <a:gd name="connsiteX2-431" fmla="*/ 6083953 w 6232921"/>
              <a:gd name="connsiteY2-432" fmla="*/ 2179247 h 5270815"/>
              <a:gd name="connsiteX3-433" fmla="*/ 5987676 w 6232921"/>
              <a:gd name="connsiteY3-434" fmla="*/ 3039209 h 5270815"/>
              <a:gd name="connsiteX4-435" fmla="*/ 3760291 w 6232921"/>
              <a:gd name="connsiteY4-436" fmla="*/ 4656994 h 5270815"/>
              <a:gd name="connsiteX5-437" fmla="*/ 2400416 w 6232921"/>
              <a:gd name="connsiteY5-438" fmla="*/ 4961794 h 5270815"/>
              <a:gd name="connsiteX6-439" fmla="*/ 876414 w 6232921"/>
              <a:gd name="connsiteY6-440" fmla="*/ 2921979 h 5270815"/>
              <a:gd name="connsiteX7-441" fmla="*/ 8907 w 6232921"/>
              <a:gd name="connsiteY7-442" fmla="*/ 1327641 h 5270815"/>
              <a:gd name="connsiteX8-443" fmla="*/ 1392229 w 6232921"/>
              <a:gd name="connsiteY8-444" fmla="*/ 38102 h 5270815"/>
              <a:gd name="connsiteX0-445" fmla="*/ 1443371 w 6284063"/>
              <a:gd name="connsiteY0-446" fmla="*/ 203979 h 5436692"/>
              <a:gd name="connsiteX1-447" fmla="*/ 5054080 w 6284063"/>
              <a:gd name="connsiteY1-448" fmla="*/ 672901 h 5436692"/>
              <a:gd name="connsiteX2-449" fmla="*/ 6135095 w 6284063"/>
              <a:gd name="connsiteY2-450" fmla="*/ 2345124 h 5436692"/>
              <a:gd name="connsiteX3-451" fmla="*/ 6038818 w 6284063"/>
              <a:gd name="connsiteY3-452" fmla="*/ 3205086 h 5436692"/>
              <a:gd name="connsiteX4-453" fmla="*/ 3811433 w 6284063"/>
              <a:gd name="connsiteY4-454" fmla="*/ 4822871 h 5436692"/>
              <a:gd name="connsiteX5-455" fmla="*/ 2451558 w 6284063"/>
              <a:gd name="connsiteY5-456" fmla="*/ 5127671 h 5436692"/>
              <a:gd name="connsiteX6-457" fmla="*/ 927556 w 6284063"/>
              <a:gd name="connsiteY6-458" fmla="*/ 3087856 h 5436692"/>
              <a:gd name="connsiteX7-459" fmla="*/ 60049 w 6284063"/>
              <a:gd name="connsiteY7-460" fmla="*/ 1493518 h 5436692"/>
              <a:gd name="connsiteX8-461" fmla="*/ 1443371 w 6284063"/>
              <a:gd name="connsiteY8-462" fmla="*/ 203979 h 5436692"/>
              <a:gd name="connsiteX0-463" fmla="*/ 609600 w 5450292"/>
              <a:gd name="connsiteY0-464" fmla="*/ 146860 h 5379573"/>
              <a:gd name="connsiteX1-465" fmla="*/ 4220309 w 5450292"/>
              <a:gd name="connsiteY1-466" fmla="*/ 615782 h 5379573"/>
              <a:gd name="connsiteX2-467" fmla="*/ 5301324 w 5450292"/>
              <a:gd name="connsiteY2-468" fmla="*/ 2288005 h 5379573"/>
              <a:gd name="connsiteX3-469" fmla="*/ 5205047 w 5450292"/>
              <a:gd name="connsiteY3-470" fmla="*/ 3147967 h 5379573"/>
              <a:gd name="connsiteX4-471" fmla="*/ 2977662 w 5450292"/>
              <a:gd name="connsiteY4-472" fmla="*/ 4765752 h 5379573"/>
              <a:gd name="connsiteX5-473" fmla="*/ 1617787 w 5450292"/>
              <a:gd name="connsiteY5-474" fmla="*/ 5070552 h 5379573"/>
              <a:gd name="connsiteX6-475" fmla="*/ 93785 w 5450292"/>
              <a:gd name="connsiteY6-476" fmla="*/ 3030737 h 5379573"/>
              <a:gd name="connsiteX7-477" fmla="*/ 609600 w 5450292"/>
              <a:gd name="connsiteY7-478" fmla="*/ 146860 h 5379573"/>
              <a:gd name="connsiteX0-479" fmla="*/ 1270932 w 6111624"/>
              <a:gd name="connsiteY0-480" fmla="*/ 62355 h 5198083"/>
              <a:gd name="connsiteX1-481" fmla="*/ 4881641 w 6111624"/>
              <a:gd name="connsiteY1-482" fmla="*/ 531277 h 5198083"/>
              <a:gd name="connsiteX2-483" fmla="*/ 5962656 w 6111624"/>
              <a:gd name="connsiteY2-484" fmla="*/ 2203500 h 5198083"/>
              <a:gd name="connsiteX3-485" fmla="*/ 5866379 w 6111624"/>
              <a:gd name="connsiteY3-486" fmla="*/ 3063462 h 5198083"/>
              <a:gd name="connsiteX4-487" fmla="*/ 3638994 w 6111624"/>
              <a:gd name="connsiteY4-488" fmla="*/ 4681247 h 5198083"/>
              <a:gd name="connsiteX5-489" fmla="*/ 2279119 w 6111624"/>
              <a:gd name="connsiteY5-490" fmla="*/ 4986047 h 5198083"/>
              <a:gd name="connsiteX6-491" fmla="*/ 28286 w 6111624"/>
              <a:gd name="connsiteY6-492" fmla="*/ 1727032 h 5198083"/>
              <a:gd name="connsiteX7-493" fmla="*/ 1270932 w 6111624"/>
              <a:gd name="connsiteY7-494" fmla="*/ 62355 h 5198083"/>
              <a:gd name="connsiteX0-495" fmla="*/ 1746571 w 6587263"/>
              <a:gd name="connsiteY0-496" fmla="*/ 62355 h 5198083"/>
              <a:gd name="connsiteX1-497" fmla="*/ 5357280 w 6587263"/>
              <a:gd name="connsiteY1-498" fmla="*/ 531277 h 5198083"/>
              <a:gd name="connsiteX2-499" fmla="*/ 6438295 w 6587263"/>
              <a:gd name="connsiteY2-500" fmla="*/ 2203500 h 5198083"/>
              <a:gd name="connsiteX3-501" fmla="*/ 6342018 w 6587263"/>
              <a:gd name="connsiteY3-502" fmla="*/ 3063462 h 5198083"/>
              <a:gd name="connsiteX4-503" fmla="*/ 4114633 w 6587263"/>
              <a:gd name="connsiteY4-504" fmla="*/ 4681247 h 5198083"/>
              <a:gd name="connsiteX5-505" fmla="*/ 2754758 w 6587263"/>
              <a:gd name="connsiteY5-506" fmla="*/ 4986047 h 5198083"/>
              <a:gd name="connsiteX6-507" fmla="*/ 503925 w 6587263"/>
              <a:gd name="connsiteY6-508" fmla="*/ 1727032 h 5198083"/>
              <a:gd name="connsiteX7-509" fmla="*/ 1746571 w 6587263"/>
              <a:gd name="connsiteY7-510" fmla="*/ 62355 h 5198083"/>
              <a:gd name="connsiteX0-511" fmla="*/ 1888164 w 6728856"/>
              <a:gd name="connsiteY0-512" fmla="*/ 94190 h 5195337"/>
              <a:gd name="connsiteX1-513" fmla="*/ 5498873 w 6728856"/>
              <a:gd name="connsiteY1-514" fmla="*/ 563112 h 5195337"/>
              <a:gd name="connsiteX2-515" fmla="*/ 6579888 w 6728856"/>
              <a:gd name="connsiteY2-516" fmla="*/ 2235335 h 5195337"/>
              <a:gd name="connsiteX3-517" fmla="*/ 6483611 w 6728856"/>
              <a:gd name="connsiteY3-518" fmla="*/ 3095297 h 5195337"/>
              <a:gd name="connsiteX4-519" fmla="*/ 4256226 w 6728856"/>
              <a:gd name="connsiteY4-520" fmla="*/ 4713082 h 5195337"/>
              <a:gd name="connsiteX5-521" fmla="*/ 2896351 w 6728856"/>
              <a:gd name="connsiteY5-522" fmla="*/ 5017882 h 5195337"/>
              <a:gd name="connsiteX6-523" fmla="*/ 481395 w 6728856"/>
              <a:gd name="connsiteY6-524" fmla="*/ 2227790 h 5195337"/>
              <a:gd name="connsiteX7-525" fmla="*/ 1888164 w 6728856"/>
              <a:gd name="connsiteY7-526" fmla="*/ 94190 h 5195337"/>
              <a:gd name="connsiteX0-527" fmla="*/ 1947616 w 6788308"/>
              <a:gd name="connsiteY0-528" fmla="*/ 94190 h 5195337"/>
              <a:gd name="connsiteX1-529" fmla="*/ 5558325 w 6788308"/>
              <a:gd name="connsiteY1-530" fmla="*/ 563112 h 5195337"/>
              <a:gd name="connsiteX2-531" fmla="*/ 6639340 w 6788308"/>
              <a:gd name="connsiteY2-532" fmla="*/ 2235335 h 5195337"/>
              <a:gd name="connsiteX3-533" fmla="*/ 6543063 w 6788308"/>
              <a:gd name="connsiteY3-534" fmla="*/ 3095297 h 5195337"/>
              <a:gd name="connsiteX4-535" fmla="*/ 4315678 w 6788308"/>
              <a:gd name="connsiteY4-536" fmla="*/ 4713082 h 5195337"/>
              <a:gd name="connsiteX5-537" fmla="*/ 2955803 w 6788308"/>
              <a:gd name="connsiteY5-538" fmla="*/ 5017882 h 5195337"/>
              <a:gd name="connsiteX6-539" fmla="*/ 540847 w 6788308"/>
              <a:gd name="connsiteY6-540" fmla="*/ 2227790 h 5195337"/>
              <a:gd name="connsiteX7-541" fmla="*/ 1947616 w 6788308"/>
              <a:gd name="connsiteY7-542" fmla="*/ 94190 h 5195337"/>
              <a:gd name="connsiteX0-543" fmla="*/ 2002476 w 6843168"/>
              <a:gd name="connsiteY0-544" fmla="*/ 133560 h 5234707"/>
              <a:gd name="connsiteX1-545" fmla="*/ 5613185 w 6843168"/>
              <a:gd name="connsiteY1-546" fmla="*/ 602482 h 5234707"/>
              <a:gd name="connsiteX2-547" fmla="*/ 6694200 w 6843168"/>
              <a:gd name="connsiteY2-548" fmla="*/ 2274705 h 5234707"/>
              <a:gd name="connsiteX3-549" fmla="*/ 6597923 w 6843168"/>
              <a:gd name="connsiteY3-550" fmla="*/ 3134667 h 5234707"/>
              <a:gd name="connsiteX4-551" fmla="*/ 4370538 w 6843168"/>
              <a:gd name="connsiteY4-552" fmla="*/ 4752452 h 5234707"/>
              <a:gd name="connsiteX5-553" fmla="*/ 3010663 w 6843168"/>
              <a:gd name="connsiteY5-554" fmla="*/ 5057252 h 5234707"/>
              <a:gd name="connsiteX6-555" fmla="*/ 595707 w 6843168"/>
              <a:gd name="connsiteY6-556" fmla="*/ 2267160 h 5234707"/>
              <a:gd name="connsiteX7-557" fmla="*/ 2002476 w 6843168"/>
              <a:gd name="connsiteY7-558" fmla="*/ 133560 h 5234707"/>
              <a:gd name="connsiteX0-559" fmla="*/ 1466487 w 6307179"/>
              <a:gd name="connsiteY0-560" fmla="*/ 133560 h 5234707"/>
              <a:gd name="connsiteX1-561" fmla="*/ 5077196 w 6307179"/>
              <a:gd name="connsiteY1-562" fmla="*/ 602482 h 5234707"/>
              <a:gd name="connsiteX2-563" fmla="*/ 6158211 w 6307179"/>
              <a:gd name="connsiteY2-564" fmla="*/ 2274705 h 5234707"/>
              <a:gd name="connsiteX3-565" fmla="*/ 6061934 w 6307179"/>
              <a:gd name="connsiteY3-566" fmla="*/ 3134667 h 5234707"/>
              <a:gd name="connsiteX4-567" fmla="*/ 3834549 w 6307179"/>
              <a:gd name="connsiteY4-568" fmla="*/ 4752452 h 5234707"/>
              <a:gd name="connsiteX5-569" fmla="*/ 2474674 w 6307179"/>
              <a:gd name="connsiteY5-570" fmla="*/ 5057252 h 5234707"/>
              <a:gd name="connsiteX6-571" fmla="*/ 59718 w 6307179"/>
              <a:gd name="connsiteY6-572" fmla="*/ 2267160 h 5234707"/>
              <a:gd name="connsiteX7-573" fmla="*/ 1466487 w 6307179"/>
              <a:gd name="connsiteY7-574" fmla="*/ 133560 h 5234707"/>
              <a:gd name="connsiteX0-575" fmla="*/ 1466487 w 6307179"/>
              <a:gd name="connsiteY0-576" fmla="*/ 133560 h 5911165"/>
              <a:gd name="connsiteX1-577" fmla="*/ 5077196 w 6307179"/>
              <a:gd name="connsiteY1-578" fmla="*/ 602482 h 5911165"/>
              <a:gd name="connsiteX2-579" fmla="*/ 6158211 w 6307179"/>
              <a:gd name="connsiteY2-580" fmla="*/ 2274705 h 5911165"/>
              <a:gd name="connsiteX3-581" fmla="*/ 6061934 w 6307179"/>
              <a:gd name="connsiteY3-582" fmla="*/ 3134667 h 5911165"/>
              <a:gd name="connsiteX4-583" fmla="*/ 3834549 w 6307179"/>
              <a:gd name="connsiteY4-584" fmla="*/ 4752452 h 5911165"/>
              <a:gd name="connsiteX5-585" fmla="*/ 2474674 w 6307179"/>
              <a:gd name="connsiteY5-586" fmla="*/ 5057252 h 5911165"/>
              <a:gd name="connsiteX6-587" fmla="*/ 59718 w 6307179"/>
              <a:gd name="connsiteY6-588" fmla="*/ 2267160 h 5911165"/>
              <a:gd name="connsiteX7-589" fmla="*/ 1466487 w 6307179"/>
              <a:gd name="connsiteY7-590" fmla="*/ 133560 h 5911165"/>
              <a:gd name="connsiteX0-591" fmla="*/ 1466487 w 6307179"/>
              <a:gd name="connsiteY0-592" fmla="*/ 133560 h 5567470"/>
              <a:gd name="connsiteX1-593" fmla="*/ 5077196 w 6307179"/>
              <a:gd name="connsiteY1-594" fmla="*/ 602482 h 5567470"/>
              <a:gd name="connsiteX2-595" fmla="*/ 6158211 w 6307179"/>
              <a:gd name="connsiteY2-596" fmla="*/ 2274705 h 5567470"/>
              <a:gd name="connsiteX3-597" fmla="*/ 6061934 w 6307179"/>
              <a:gd name="connsiteY3-598" fmla="*/ 3134667 h 5567470"/>
              <a:gd name="connsiteX4-599" fmla="*/ 3834549 w 6307179"/>
              <a:gd name="connsiteY4-600" fmla="*/ 4752452 h 5567470"/>
              <a:gd name="connsiteX5-601" fmla="*/ 2474674 w 6307179"/>
              <a:gd name="connsiteY5-602" fmla="*/ 5057252 h 5567470"/>
              <a:gd name="connsiteX6-603" fmla="*/ 59718 w 6307179"/>
              <a:gd name="connsiteY6-604" fmla="*/ 2267160 h 5567470"/>
              <a:gd name="connsiteX7-605" fmla="*/ 1466487 w 6307179"/>
              <a:gd name="connsiteY7-606" fmla="*/ 133560 h 5567470"/>
              <a:gd name="connsiteX0-607" fmla="*/ 1466487 w 6400832"/>
              <a:gd name="connsiteY0-608" fmla="*/ 133560 h 5066436"/>
              <a:gd name="connsiteX1-609" fmla="*/ 5077196 w 6400832"/>
              <a:gd name="connsiteY1-610" fmla="*/ 602482 h 5066436"/>
              <a:gd name="connsiteX2-611" fmla="*/ 6158211 w 6400832"/>
              <a:gd name="connsiteY2-612" fmla="*/ 2274705 h 5066436"/>
              <a:gd name="connsiteX3-613" fmla="*/ 6061934 w 6400832"/>
              <a:gd name="connsiteY3-614" fmla="*/ 3134667 h 5066436"/>
              <a:gd name="connsiteX4-615" fmla="*/ 2474674 w 6400832"/>
              <a:gd name="connsiteY4-616" fmla="*/ 5057252 h 5066436"/>
              <a:gd name="connsiteX5-617" fmla="*/ 59718 w 6400832"/>
              <a:gd name="connsiteY5-618" fmla="*/ 2267160 h 5066436"/>
              <a:gd name="connsiteX6-619" fmla="*/ 1466487 w 6400832"/>
              <a:gd name="connsiteY6-620" fmla="*/ 133560 h 5066436"/>
              <a:gd name="connsiteX0-621" fmla="*/ 1466487 w 6400832"/>
              <a:gd name="connsiteY0-622" fmla="*/ 133560 h 5323192"/>
              <a:gd name="connsiteX1-623" fmla="*/ 5077196 w 6400832"/>
              <a:gd name="connsiteY1-624" fmla="*/ 602482 h 5323192"/>
              <a:gd name="connsiteX2-625" fmla="*/ 6158211 w 6400832"/>
              <a:gd name="connsiteY2-626" fmla="*/ 2274705 h 5323192"/>
              <a:gd name="connsiteX3-627" fmla="*/ 6061934 w 6400832"/>
              <a:gd name="connsiteY3-628" fmla="*/ 3134667 h 5323192"/>
              <a:gd name="connsiteX4-629" fmla="*/ 2474674 w 6400832"/>
              <a:gd name="connsiteY4-630" fmla="*/ 5057252 h 5323192"/>
              <a:gd name="connsiteX5-631" fmla="*/ 59718 w 6400832"/>
              <a:gd name="connsiteY5-632" fmla="*/ 2267160 h 5323192"/>
              <a:gd name="connsiteX6-633" fmla="*/ 1466487 w 6400832"/>
              <a:gd name="connsiteY6-634" fmla="*/ 133560 h 5323192"/>
              <a:gd name="connsiteX0-635" fmla="*/ 1466487 w 6200843"/>
              <a:gd name="connsiteY0-636" fmla="*/ 157007 h 5346639"/>
              <a:gd name="connsiteX1-637" fmla="*/ 5077196 w 6200843"/>
              <a:gd name="connsiteY1-638" fmla="*/ 625929 h 5346639"/>
              <a:gd name="connsiteX2-639" fmla="*/ 6061934 w 6200843"/>
              <a:gd name="connsiteY2-640" fmla="*/ 3158114 h 5346639"/>
              <a:gd name="connsiteX3-641" fmla="*/ 2474674 w 6200843"/>
              <a:gd name="connsiteY3-642" fmla="*/ 5080699 h 5346639"/>
              <a:gd name="connsiteX4-643" fmla="*/ 59718 w 6200843"/>
              <a:gd name="connsiteY4-644" fmla="*/ 2290607 h 5346639"/>
              <a:gd name="connsiteX5-645" fmla="*/ 1466487 w 6200843"/>
              <a:gd name="connsiteY5-646" fmla="*/ 157007 h 5346639"/>
              <a:gd name="connsiteX0-647" fmla="*/ 1444117 w 6178473"/>
              <a:gd name="connsiteY0-648" fmla="*/ 157007 h 5089872"/>
              <a:gd name="connsiteX1-649" fmla="*/ 5054826 w 6178473"/>
              <a:gd name="connsiteY1-650" fmla="*/ 625929 h 5089872"/>
              <a:gd name="connsiteX2-651" fmla="*/ 6039564 w 6178473"/>
              <a:gd name="connsiteY2-652" fmla="*/ 3158114 h 5089872"/>
              <a:gd name="connsiteX3-653" fmla="*/ 2452304 w 6178473"/>
              <a:gd name="connsiteY3-654" fmla="*/ 4775899 h 5089872"/>
              <a:gd name="connsiteX4-655" fmla="*/ 37348 w 6178473"/>
              <a:gd name="connsiteY4-656" fmla="*/ 2290607 h 5089872"/>
              <a:gd name="connsiteX5-657" fmla="*/ 1444117 w 6178473"/>
              <a:gd name="connsiteY5-658" fmla="*/ 157007 h 5089872"/>
              <a:gd name="connsiteX0-659" fmla="*/ 1502168 w 6236524"/>
              <a:gd name="connsiteY0-660" fmla="*/ 157007 h 5089872"/>
              <a:gd name="connsiteX1-661" fmla="*/ 5112877 w 6236524"/>
              <a:gd name="connsiteY1-662" fmla="*/ 625929 h 5089872"/>
              <a:gd name="connsiteX2-663" fmla="*/ 6097615 w 6236524"/>
              <a:gd name="connsiteY2-664" fmla="*/ 3158114 h 5089872"/>
              <a:gd name="connsiteX3-665" fmla="*/ 2510355 w 6236524"/>
              <a:gd name="connsiteY3-666" fmla="*/ 4775899 h 5089872"/>
              <a:gd name="connsiteX4-667" fmla="*/ 95399 w 6236524"/>
              <a:gd name="connsiteY4-668" fmla="*/ 2290607 h 5089872"/>
              <a:gd name="connsiteX5-669" fmla="*/ 1502168 w 6236524"/>
              <a:gd name="connsiteY5-670" fmla="*/ 157007 h 5089872"/>
              <a:gd name="connsiteX0-671" fmla="*/ 1502168 w 6236524"/>
              <a:gd name="connsiteY0-672" fmla="*/ 157007 h 5089872"/>
              <a:gd name="connsiteX1-673" fmla="*/ 5112877 w 6236524"/>
              <a:gd name="connsiteY1-674" fmla="*/ 625929 h 5089872"/>
              <a:gd name="connsiteX2-675" fmla="*/ 6097615 w 6236524"/>
              <a:gd name="connsiteY2-676" fmla="*/ 3158114 h 5089872"/>
              <a:gd name="connsiteX3-677" fmla="*/ 2510355 w 6236524"/>
              <a:gd name="connsiteY3-678" fmla="*/ 4775899 h 5089872"/>
              <a:gd name="connsiteX4-679" fmla="*/ 95399 w 6236524"/>
              <a:gd name="connsiteY4-680" fmla="*/ 2290607 h 5089872"/>
              <a:gd name="connsiteX5-681" fmla="*/ 1502168 w 6236524"/>
              <a:gd name="connsiteY5-682" fmla="*/ 157007 h 5089872"/>
              <a:gd name="connsiteX0-683" fmla="*/ 1502168 w 6236524"/>
              <a:gd name="connsiteY0-684" fmla="*/ 157007 h 4775918"/>
              <a:gd name="connsiteX1-685" fmla="*/ 5112877 w 6236524"/>
              <a:gd name="connsiteY1-686" fmla="*/ 625929 h 4775918"/>
              <a:gd name="connsiteX2-687" fmla="*/ 6097615 w 6236524"/>
              <a:gd name="connsiteY2-688" fmla="*/ 3158114 h 4775918"/>
              <a:gd name="connsiteX3-689" fmla="*/ 2510355 w 6236524"/>
              <a:gd name="connsiteY3-690" fmla="*/ 4775899 h 4775918"/>
              <a:gd name="connsiteX4-691" fmla="*/ 1140311 w 6236524"/>
              <a:gd name="connsiteY4-692" fmla="*/ 3190993 h 4775918"/>
              <a:gd name="connsiteX5-693" fmla="*/ 95399 w 6236524"/>
              <a:gd name="connsiteY5-694" fmla="*/ 2290607 h 4775918"/>
              <a:gd name="connsiteX6-695" fmla="*/ 1502168 w 6236524"/>
              <a:gd name="connsiteY6-696" fmla="*/ 157007 h 4775918"/>
              <a:gd name="connsiteX0-697" fmla="*/ 1502168 w 6236524"/>
              <a:gd name="connsiteY0-698" fmla="*/ 157007 h 4775918"/>
              <a:gd name="connsiteX1-699" fmla="*/ 5112877 w 6236524"/>
              <a:gd name="connsiteY1-700" fmla="*/ 625929 h 4775918"/>
              <a:gd name="connsiteX2-701" fmla="*/ 6097615 w 6236524"/>
              <a:gd name="connsiteY2-702" fmla="*/ 3158114 h 4775918"/>
              <a:gd name="connsiteX3-703" fmla="*/ 2510355 w 6236524"/>
              <a:gd name="connsiteY3-704" fmla="*/ 4775899 h 4775918"/>
              <a:gd name="connsiteX4-705" fmla="*/ 1140311 w 6236524"/>
              <a:gd name="connsiteY4-706" fmla="*/ 3190993 h 4775918"/>
              <a:gd name="connsiteX5-707" fmla="*/ 95399 w 6236524"/>
              <a:gd name="connsiteY5-708" fmla="*/ 2290607 h 4775918"/>
              <a:gd name="connsiteX6-709" fmla="*/ 1502168 w 6236524"/>
              <a:gd name="connsiteY6-710" fmla="*/ 157007 h 4775918"/>
              <a:gd name="connsiteX0-711" fmla="*/ 1406776 w 6141132"/>
              <a:gd name="connsiteY0-712" fmla="*/ 157007 h 4776073"/>
              <a:gd name="connsiteX1-713" fmla="*/ 5017485 w 6141132"/>
              <a:gd name="connsiteY1-714" fmla="*/ 625929 h 4776073"/>
              <a:gd name="connsiteX2-715" fmla="*/ 6002223 w 6141132"/>
              <a:gd name="connsiteY2-716" fmla="*/ 3158114 h 4776073"/>
              <a:gd name="connsiteX3-717" fmla="*/ 2414963 w 6141132"/>
              <a:gd name="connsiteY3-718" fmla="*/ 4775899 h 4776073"/>
              <a:gd name="connsiteX4-719" fmla="*/ 1389164 w 6141132"/>
              <a:gd name="connsiteY4-720" fmla="*/ 3255539 h 4776073"/>
              <a:gd name="connsiteX5-721" fmla="*/ 7 w 6141132"/>
              <a:gd name="connsiteY5-722" fmla="*/ 2290607 h 4776073"/>
              <a:gd name="connsiteX6-723" fmla="*/ 1406776 w 6141132"/>
              <a:gd name="connsiteY6-724" fmla="*/ 157007 h 4776073"/>
              <a:gd name="connsiteX0-725" fmla="*/ 1385260 w 6119616"/>
              <a:gd name="connsiteY0-726" fmla="*/ 100204 h 4719270"/>
              <a:gd name="connsiteX1-727" fmla="*/ 4995969 w 6119616"/>
              <a:gd name="connsiteY1-728" fmla="*/ 569126 h 4719270"/>
              <a:gd name="connsiteX2-729" fmla="*/ 5980707 w 6119616"/>
              <a:gd name="connsiteY2-730" fmla="*/ 3101311 h 4719270"/>
              <a:gd name="connsiteX3-731" fmla="*/ 2393447 w 6119616"/>
              <a:gd name="connsiteY3-732" fmla="*/ 4719096 h 4719270"/>
              <a:gd name="connsiteX4-733" fmla="*/ 1367648 w 6119616"/>
              <a:gd name="connsiteY4-734" fmla="*/ 3198736 h 4719270"/>
              <a:gd name="connsiteX5-735" fmla="*/ 7 w 6119616"/>
              <a:gd name="connsiteY5-736" fmla="*/ 2018651 h 4719270"/>
              <a:gd name="connsiteX6-737" fmla="*/ 1385260 w 6119616"/>
              <a:gd name="connsiteY6-738" fmla="*/ 100204 h 4719270"/>
              <a:gd name="connsiteX0-739" fmla="*/ 1385872 w 6120228"/>
              <a:gd name="connsiteY0-740" fmla="*/ 100204 h 4720160"/>
              <a:gd name="connsiteX1-741" fmla="*/ 4996581 w 6120228"/>
              <a:gd name="connsiteY1-742" fmla="*/ 569126 h 4720160"/>
              <a:gd name="connsiteX2-743" fmla="*/ 5981319 w 6120228"/>
              <a:gd name="connsiteY2-744" fmla="*/ 3101311 h 4720160"/>
              <a:gd name="connsiteX3-745" fmla="*/ 2394059 w 6120228"/>
              <a:gd name="connsiteY3-746" fmla="*/ 4719096 h 4720160"/>
              <a:gd name="connsiteX4-747" fmla="*/ 1518867 w 6120228"/>
              <a:gd name="connsiteY4-748" fmla="*/ 2876007 h 4720160"/>
              <a:gd name="connsiteX5-749" fmla="*/ 619 w 6120228"/>
              <a:gd name="connsiteY5-750" fmla="*/ 2018651 h 4720160"/>
              <a:gd name="connsiteX6-751" fmla="*/ 1385872 w 6120228"/>
              <a:gd name="connsiteY6-752" fmla="*/ 100204 h 4720160"/>
              <a:gd name="connsiteX0-753" fmla="*/ 1206760 w 6127563"/>
              <a:gd name="connsiteY0-754" fmla="*/ 133776 h 4592367"/>
              <a:gd name="connsiteX1-755" fmla="*/ 5000349 w 6127563"/>
              <a:gd name="connsiteY1-756" fmla="*/ 441333 h 4592367"/>
              <a:gd name="connsiteX2-757" fmla="*/ 5985087 w 6127563"/>
              <a:gd name="connsiteY2-758" fmla="*/ 2973518 h 4592367"/>
              <a:gd name="connsiteX3-759" fmla="*/ 2397827 w 6127563"/>
              <a:gd name="connsiteY3-760" fmla="*/ 4591303 h 4592367"/>
              <a:gd name="connsiteX4-761" fmla="*/ 1522635 w 6127563"/>
              <a:gd name="connsiteY4-762" fmla="*/ 2748214 h 4592367"/>
              <a:gd name="connsiteX5-763" fmla="*/ 4387 w 6127563"/>
              <a:gd name="connsiteY5-764" fmla="*/ 1890858 h 4592367"/>
              <a:gd name="connsiteX6-765" fmla="*/ 1206760 w 6127563"/>
              <a:gd name="connsiteY6-766" fmla="*/ 133776 h 4592367"/>
              <a:gd name="connsiteX0-767" fmla="*/ 1214732 w 6135535"/>
              <a:gd name="connsiteY0-768" fmla="*/ 133776 h 4592367"/>
              <a:gd name="connsiteX1-769" fmla="*/ 5008321 w 6135535"/>
              <a:gd name="connsiteY1-770" fmla="*/ 441333 h 4592367"/>
              <a:gd name="connsiteX2-771" fmla="*/ 5993059 w 6135535"/>
              <a:gd name="connsiteY2-772" fmla="*/ 2973518 h 4592367"/>
              <a:gd name="connsiteX3-773" fmla="*/ 2405799 w 6135535"/>
              <a:gd name="connsiteY3-774" fmla="*/ 4591303 h 4592367"/>
              <a:gd name="connsiteX4-775" fmla="*/ 1530607 w 6135535"/>
              <a:gd name="connsiteY4-776" fmla="*/ 2748214 h 4592367"/>
              <a:gd name="connsiteX5-777" fmla="*/ 12359 w 6135535"/>
              <a:gd name="connsiteY5-778" fmla="*/ 1890858 h 4592367"/>
              <a:gd name="connsiteX6-779" fmla="*/ 1214732 w 6135535"/>
              <a:gd name="connsiteY6-780" fmla="*/ 133776 h 4592367"/>
              <a:gd name="connsiteX0-781" fmla="*/ 1204169 w 6124972"/>
              <a:gd name="connsiteY0-782" fmla="*/ 129026 h 4587617"/>
              <a:gd name="connsiteX1-783" fmla="*/ 4997758 w 6124972"/>
              <a:gd name="connsiteY1-784" fmla="*/ 436583 h 4587617"/>
              <a:gd name="connsiteX2-785" fmla="*/ 5982496 w 6124972"/>
              <a:gd name="connsiteY2-786" fmla="*/ 2968768 h 4587617"/>
              <a:gd name="connsiteX3-787" fmla="*/ 2395236 w 6124972"/>
              <a:gd name="connsiteY3-788" fmla="*/ 4586553 h 4587617"/>
              <a:gd name="connsiteX4-789" fmla="*/ 1520044 w 6124972"/>
              <a:gd name="connsiteY4-790" fmla="*/ 2743464 h 4587617"/>
              <a:gd name="connsiteX5-791" fmla="*/ 12554 w 6124972"/>
              <a:gd name="connsiteY5-792" fmla="*/ 1821562 h 4587617"/>
              <a:gd name="connsiteX6-793" fmla="*/ 1204169 w 6124972"/>
              <a:gd name="connsiteY6-794" fmla="*/ 129026 h 4587617"/>
              <a:gd name="connsiteX0-795" fmla="*/ 1202898 w 6062382"/>
              <a:gd name="connsiteY0-796" fmla="*/ 90691 h 4549262"/>
              <a:gd name="connsiteX1-797" fmla="*/ 4598454 w 6062382"/>
              <a:gd name="connsiteY1-798" fmla="*/ 516582 h 4549262"/>
              <a:gd name="connsiteX2-799" fmla="*/ 5981225 w 6062382"/>
              <a:gd name="connsiteY2-800" fmla="*/ 2930433 h 4549262"/>
              <a:gd name="connsiteX3-801" fmla="*/ 2393965 w 6062382"/>
              <a:gd name="connsiteY3-802" fmla="*/ 4548218 h 4549262"/>
              <a:gd name="connsiteX4-803" fmla="*/ 1518773 w 6062382"/>
              <a:gd name="connsiteY4-804" fmla="*/ 2705129 h 4549262"/>
              <a:gd name="connsiteX5-805" fmla="*/ 11283 w 6062382"/>
              <a:gd name="connsiteY5-806" fmla="*/ 1783227 h 4549262"/>
              <a:gd name="connsiteX6-807" fmla="*/ 1202898 w 6062382"/>
              <a:gd name="connsiteY6-808" fmla="*/ 90691 h 4549262"/>
              <a:gd name="connsiteX0-809" fmla="*/ 1202898 w 5672482"/>
              <a:gd name="connsiteY0-810" fmla="*/ 97020 h 4558965"/>
              <a:gd name="connsiteX1-811" fmla="*/ 4598454 w 5672482"/>
              <a:gd name="connsiteY1-812" fmla="*/ 522911 h 4558965"/>
              <a:gd name="connsiteX2-813" fmla="*/ 5561677 w 5672482"/>
              <a:gd name="connsiteY2-814" fmla="*/ 3141157 h 4558965"/>
              <a:gd name="connsiteX3-815" fmla="*/ 2393965 w 5672482"/>
              <a:gd name="connsiteY3-816" fmla="*/ 4554547 h 4558965"/>
              <a:gd name="connsiteX4-817" fmla="*/ 1518773 w 5672482"/>
              <a:gd name="connsiteY4-818" fmla="*/ 2711458 h 4558965"/>
              <a:gd name="connsiteX5-819" fmla="*/ 11283 w 5672482"/>
              <a:gd name="connsiteY5-820" fmla="*/ 1789556 h 4558965"/>
              <a:gd name="connsiteX6-821" fmla="*/ 1202898 w 5672482"/>
              <a:gd name="connsiteY6-822" fmla="*/ 97020 h 45589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672482" h="4558965">
                <a:moveTo>
                  <a:pt x="1202898" y="97020"/>
                </a:moveTo>
                <a:cubicBezTo>
                  <a:pt x="1967427" y="-114088"/>
                  <a:pt x="3871991" y="15555"/>
                  <a:pt x="4598454" y="522911"/>
                </a:cubicBezTo>
                <a:cubicBezTo>
                  <a:pt x="5324917" y="1030267"/>
                  <a:pt x="5929092" y="2469218"/>
                  <a:pt x="5561677" y="3141157"/>
                </a:cubicBezTo>
                <a:cubicBezTo>
                  <a:pt x="5194262" y="3813096"/>
                  <a:pt x="3067782" y="4626163"/>
                  <a:pt x="2393965" y="4554547"/>
                </a:cubicBezTo>
                <a:cubicBezTo>
                  <a:pt x="1720148" y="4482931"/>
                  <a:pt x="1921266" y="3125673"/>
                  <a:pt x="1518773" y="2711458"/>
                </a:cubicBezTo>
                <a:cubicBezTo>
                  <a:pt x="1116280" y="2297243"/>
                  <a:pt x="106960" y="2354388"/>
                  <a:pt x="11283" y="1789556"/>
                </a:cubicBezTo>
                <a:cubicBezTo>
                  <a:pt x="-84394" y="1224724"/>
                  <a:pt x="438369" y="308128"/>
                  <a:pt x="1202898" y="97020"/>
                </a:cubicBezTo>
                <a:close/>
              </a:path>
            </a:pathLst>
          </a:custGeom>
          <a:solidFill>
            <a:srgbClr val="69E8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283" l="1198" r="99401"/>
                    </a14:imgEffect>
                  </a14:imgLayer>
                </a14:imgProps>
              </a:ext>
              <a:ext uri="{28A0092B-C50C-407E-A947-70E740481C1C}">
                <a14:useLocalDpi xmlns:a14="http://schemas.microsoft.com/office/drawing/2010/main" val="0"/>
              </a:ext>
            </a:extLst>
          </a:blip>
          <a:srcRect/>
          <a:stretch>
            <a:fillRect/>
          </a:stretch>
        </p:blipFill>
        <p:spPr bwMode="auto">
          <a:xfrm>
            <a:off x="8805076" y="3418002"/>
            <a:ext cx="2723709" cy="2275194"/>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5" cstate="print">
            <a:extLst>
              <a:ext uri="{BEBA8EAE-BF5A-486C-A8C5-ECC9F3942E4B}">
                <a14:imgProps xmlns:a14="http://schemas.microsoft.com/office/drawing/2010/main">
                  <a14:imgLayer r:embed="rId6">
                    <a14:imgEffect>
                      <a14:artisticBlur radius="40"/>
                    </a14:imgEffect>
                  </a14:imgLayer>
                </a14:imgProps>
              </a:ext>
              <a:ext uri="{28A0092B-C50C-407E-A947-70E740481C1C}">
                <a14:useLocalDpi xmlns:a14="http://schemas.microsoft.com/office/drawing/2010/main" val="0"/>
              </a:ext>
            </a:extLst>
          </a:blip>
          <a:stretch>
            <a:fillRect/>
          </a:stretch>
        </p:blipFill>
        <p:spPr>
          <a:xfrm>
            <a:off x="8453884" y="3418186"/>
            <a:ext cx="860620" cy="621932"/>
          </a:xfrm>
          <a:prstGeom prst="rect">
            <a:avLst/>
          </a:prstGeom>
        </p:spPr>
      </p:pic>
      <p:pic>
        <p:nvPicPr>
          <p:cNvPr id="21" name="图片 20"/>
          <p:cNvPicPr>
            <a:picLocks noChangeAspect="1"/>
          </p:cNvPicPr>
          <p:nvPr/>
        </p:nvPicPr>
        <p:blipFill>
          <a:blip r:embed="rId7" cstate="print">
            <a:extLst>
              <a:ext uri="{BEBA8EAE-BF5A-486C-A8C5-ECC9F3942E4B}">
                <a14:imgProps xmlns:a14="http://schemas.microsoft.com/office/drawing/2010/main">
                  <a14:imgLayer r:embed="rId8">
                    <a14:imgEffect>
                      <a14:artisticBlur radius="60"/>
                    </a14:imgEffect>
                  </a14:imgLayer>
                </a14:imgProps>
              </a:ext>
              <a:ext uri="{28A0092B-C50C-407E-A947-70E740481C1C}">
                <a14:useLocalDpi xmlns:a14="http://schemas.microsoft.com/office/drawing/2010/main" val="0"/>
              </a:ext>
            </a:extLst>
          </a:blip>
          <a:stretch>
            <a:fillRect/>
          </a:stretch>
        </p:blipFill>
        <p:spPr>
          <a:xfrm>
            <a:off x="8686097" y="4457536"/>
            <a:ext cx="628872" cy="454458"/>
          </a:xfrm>
          <a:prstGeom prst="rect">
            <a:avLst/>
          </a:prstGeom>
        </p:spPr>
      </p:pic>
      <p:pic>
        <p:nvPicPr>
          <p:cNvPr id="3" name="图片 20"/>
          <p:cNvPicPr>
            <a:picLocks noChangeAspect="1"/>
          </p:cNvPicPr>
          <p:nvPr/>
        </p:nvPicPr>
        <p:blipFill>
          <a:blip r:embed="rId7" cstate="print">
            <a:extLst>
              <a:ext uri="{BEBA8EAE-BF5A-486C-A8C5-ECC9F3942E4B}">
                <a14:imgProps xmlns:a14="http://schemas.microsoft.com/office/drawing/2010/main">
                  <a14:imgLayer r:embed="rId8">
                    <a14:imgEffect>
                      <a14:artisticBlur radius="60"/>
                    </a14:imgEffect>
                  </a14:imgLayer>
                </a14:imgProps>
              </a:ext>
              <a:ext uri="{28A0092B-C50C-407E-A947-70E740481C1C}">
                <a14:useLocalDpi xmlns:a14="http://schemas.microsoft.com/office/drawing/2010/main" val="0"/>
              </a:ext>
            </a:extLst>
          </a:blip>
          <a:stretch>
            <a:fillRect/>
          </a:stretch>
        </p:blipFill>
        <p:spPr>
          <a:xfrm>
            <a:off x="9121072" y="5187786"/>
            <a:ext cx="628872" cy="454458"/>
          </a:xfrm>
          <a:prstGeom prst="rect">
            <a:avLst/>
          </a:prstGeom>
        </p:spPr>
      </p:pic>
      <p:pic>
        <p:nvPicPr>
          <p:cNvPr id="16" name="图片 15"/>
          <p:cNvPicPr>
            <a:picLocks noChangeAspect="1"/>
          </p:cNvPicPr>
          <p:nvPr/>
        </p:nvPicPr>
        <p:blipFill>
          <a:blip r:embed="rId9" cstate="print">
            <a:extLst>
              <a:ext uri="{BEBA8EAE-BF5A-486C-A8C5-ECC9F3942E4B}">
                <a14:imgProps xmlns:a14="http://schemas.microsoft.com/office/drawing/2010/main">
                  <a14:imgLayer r:embed="rId10">
                    <a14:imgEffect>
                      <a14:artisticBlur radius="20"/>
                    </a14:imgEffect>
                  </a14:imgLayer>
                </a14:imgProps>
              </a:ext>
              <a:ext uri="{28A0092B-C50C-407E-A947-70E740481C1C}">
                <a14:useLocalDpi xmlns:a14="http://schemas.microsoft.com/office/drawing/2010/main" val="0"/>
              </a:ext>
            </a:extLst>
          </a:blip>
          <a:stretch>
            <a:fillRect/>
          </a:stretch>
        </p:blipFill>
        <p:spPr>
          <a:xfrm>
            <a:off x="10728892" y="4545187"/>
            <a:ext cx="963594" cy="696348"/>
          </a:xfrm>
          <a:prstGeom prst="rect">
            <a:avLst/>
          </a:prstGeom>
        </p:spPr>
      </p:pic>
      <p:sp>
        <p:nvSpPr>
          <p:cNvPr id="4" name="文本框 1"/>
          <p:cNvSpPr txBox="1"/>
          <p:nvPr/>
        </p:nvSpPr>
        <p:spPr>
          <a:xfrm>
            <a:off x="3070225" y="3826510"/>
            <a:ext cx="5405755" cy="52197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777DFD"/>
                </a:solidFill>
                <a:effectLst/>
                <a:uLnTx/>
                <a:uFillTx/>
                <a:latin typeface="Arial Black" panose="020B0A04020102020204" charset="0"/>
                <a:ea typeface="汉仪铁线黑-65简" panose="00020600040101010101" pitchFamily="18" charset="-122"/>
                <a:cs typeface="Arial Black" panose="020B0A04020102020204" charset="0"/>
                <a:sym typeface="汉仪铁线黑-65简" panose="00020600040101010101" pitchFamily="18" charset="-122"/>
              </a:rPr>
              <a:t>Data Analysis of COVID-19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Total cases vs Fully vaccinated peo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9" y="406400"/>
            <a:ext cx="10545847" cy="6451600"/>
          </a:xfrm>
          <a:prstGeom prst="rect">
            <a:avLst/>
          </a:prstGeom>
        </p:spPr>
      </p:pic>
      <p:cxnSp>
        <p:nvCxnSpPr>
          <p:cNvPr id="11" name="Straight Arrow Connector 10">
            <a:extLst>
              <a:ext uri="{FF2B5EF4-FFF2-40B4-BE49-F238E27FC236}">
                <a16:creationId xmlns:a16="http://schemas.microsoft.com/office/drawing/2014/main" id="{8B3EAEE0-4CBE-4161-9063-26630A86CDC9}"/>
              </a:ext>
            </a:extLst>
          </p:cNvPr>
          <p:cNvCxnSpPr/>
          <p:nvPr/>
        </p:nvCxnSpPr>
        <p:spPr>
          <a:xfrm>
            <a:off x="1781387" y="1347893"/>
            <a:ext cx="921174" cy="582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6D375DD-A757-48F4-A2A6-EF26A87C29FB}"/>
              </a:ext>
            </a:extLst>
          </p:cNvPr>
          <p:cNvCxnSpPr/>
          <p:nvPr/>
        </p:nvCxnSpPr>
        <p:spPr>
          <a:xfrm>
            <a:off x="1730587" y="4636347"/>
            <a:ext cx="921174" cy="582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10180-9871-405F-B0A0-EF26A360F8A1}"/>
              </a:ext>
            </a:extLst>
          </p:cNvPr>
          <p:cNvCxnSpPr>
            <a:cxnSpLocks/>
          </p:cNvCxnSpPr>
          <p:nvPr/>
        </p:nvCxnSpPr>
        <p:spPr>
          <a:xfrm>
            <a:off x="3894666" y="1171786"/>
            <a:ext cx="426720" cy="582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8DFD82-128D-486D-B296-E50885B7E104}"/>
              </a:ext>
            </a:extLst>
          </p:cNvPr>
          <p:cNvCxnSpPr>
            <a:cxnSpLocks/>
          </p:cNvCxnSpPr>
          <p:nvPr/>
        </p:nvCxnSpPr>
        <p:spPr>
          <a:xfrm flipH="1" flipV="1">
            <a:off x="4429760" y="4185920"/>
            <a:ext cx="616372" cy="52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60">
            <a:extLst>
              <a:ext uri="{FF2B5EF4-FFF2-40B4-BE49-F238E27FC236}">
                <a16:creationId xmlns:a16="http://schemas.microsoft.com/office/drawing/2014/main" id="{3F01ECD1-B72C-4A65-B213-21F7A2BE329B}"/>
              </a:ext>
            </a:extLst>
          </p:cNvPr>
          <p:cNvSpPr txBox="1"/>
          <p:nvPr/>
        </p:nvSpPr>
        <p:spPr>
          <a:xfrm>
            <a:off x="-205739" y="-10054"/>
            <a:ext cx="8783320" cy="41084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1600" spc="120" noProof="0" dirty="0">
                <a:solidFill>
                  <a:schemeClr val="accent1"/>
                </a:solidFill>
                <a:effectLst>
                  <a:outerShdw blurRad="38100" dist="25400" dir="5400000" algn="ctr" rotWithShape="0">
                    <a:srgbClr val="6E747A">
                      <a:alpha val="43000"/>
                    </a:srgbClr>
                  </a:outerShdw>
                </a:effectLst>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r>
              <a:rPr lang="en-US" altLang="zh-CN" sz="1600" b="0" spc="120" noProof="0" dirty="0">
                <a:solidFill>
                  <a:schemeClr val="accent1"/>
                </a:solidFill>
                <a:effectLst>
                  <a:outerShdw blurRad="38100" dist="25400" dir="5400000" algn="ctr" rotWithShape="0">
                    <a:srgbClr val="6E747A">
                      <a:alpha val="43000"/>
                    </a:srgbClr>
                  </a:outerShdw>
                </a:effectLst>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number of cases for vaccinated population</a:t>
            </a:r>
            <a:endParaRPr kumimoji="0" lang="en-US" sz="16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with low confidence">
            <a:extLst>
              <a:ext uri="{FF2B5EF4-FFF2-40B4-BE49-F238E27FC236}">
                <a16:creationId xmlns:a16="http://schemas.microsoft.com/office/drawing/2014/main" id="{E3B0D08D-85C0-4A17-A1F2-FE07375770B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3188" y="1366837"/>
            <a:ext cx="6172200" cy="4114800"/>
          </a:xfrm>
        </p:spPr>
      </p:pic>
      <p:sp>
        <p:nvSpPr>
          <p:cNvPr id="4" name="Text Placeholder 3">
            <a:extLst>
              <a:ext uri="{FF2B5EF4-FFF2-40B4-BE49-F238E27FC236}">
                <a16:creationId xmlns:a16="http://schemas.microsoft.com/office/drawing/2014/main" id="{440F7EF5-4865-4043-8A6C-193DF0FCD0D2}"/>
              </a:ext>
            </a:extLst>
          </p:cNvPr>
          <p:cNvSpPr>
            <a:spLocks noGrp="1"/>
          </p:cNvSpPr>
          <p:nvPr>
            <p:ph type="body" sz="half" idx="2"/>
          </p:nvPr>
        </p:nvSpPr>
        <p:spPr/>
        <p:txBody>
          <a:bodyPr/>
          <a:lstStyle/>
          <a:p>
            <a:pPr marL="171450" marR="0" lvl="0" indent="-17145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lang="en-US" altLang="ko-KR" sz="1400" b="0" i="0" dirty="0">
                <a:solidFill>
                  <a:srgbClr val="1D1C1D"/>
                </a:solidFill>
                <a:effectLst/>
                <a:latin typeface="Slack-Lato"/>
              </a:rPr>
              <a:t>The number of staff needed in the Fall increases around 30%</a:t>
            </a:r>
          </a:p>
          <a:p>
            <a:pPr marL="171450" marR="0" lvl="0" indent="-17145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lang="en-US" altLang="ko-KR" sz="1400" b="0" i="0" dirty="0">
                <a:solidFill>
                  <a:srgbClr val="1D1C1D"/>
                </a:solidFill>
                <a:effectLst/>
                <a:latin typeface="Slack-Lato"/>
              </a:rPr>
              <a:t>The number of news cases during Christmas and New year is higher than regular days</a:t>
            </a:r>
            <a:endParaRPr lang="en-US" altLang="ko-KR" sz="1400" dirty="0">
              <a:solidFill>
                <a:srgbClr val="1D1C1D"/>
              </a:solidFill>
              <a:latin typeface="Slack-Lato"/>
            </a:endParaRPr>
          </a:p>
          <a:p>
            <a:pPr marL="171450" marR="0" lvl="0" indent="-17145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lang="en-US" altLang="ko-KR" sz="1400" dirty="0">
                <a:solidFill>
                  <a:srgbClr val="1D1C1D"/>
                </a:solidFill>
                <a:latin typeface="Slack-Lato"/>
              </a:rPr>
              <a:t>V</a:t>
            </a:r>
            <a:r>
              <a:rPr lang="en-US" altLang="ko-KR" sz="1400" b="0" i="0" dirty="0">
                <a:solidFill>
                  <a:srgbClr val="1D1C1D"/>
                </a:solidFill>
                <a:effectLst/>
                <a:latin typeface="Slack-Lato"/>
              </a:rPr>
              <a:t>accination used to be very much effective, but when omicron hit worldwide around q3/q4 2021, cases dramatically increased.</a:t>
            </a:r>
            <a:endParaRPr kumimoji="0" lang="zh-CN" altLang="en-US" sz="1200" b="0" i="0" u="none" strike="noStrike" kern="1200" cap="none" spc="120" normalizeH="0" baseline="0" noProof="0" dirty="0">
              <a:ln>
                <a:noFill/>
              </a:ln>
              <a:solidFill>
                <a:srgbClr val="757575"/>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 name="文本框 60">
            <a:extLst>
              <a:ext uri="{FF2B5EF4-FFF2-40B4-BE49-F238E27FC236}">
                <a16:creationId xmlns:a16="http://schemas.microsoft.com/office/drawing/2014/main" id="{B74E5176-02FD-441D-9F54-A0009AB9BBC6}"/>
              </a:ext>
            </a:extLst>
          </p:cNvPr>
          <p:cNvSpPr txBox="1">
            <a:spLocks noGrp="1"/>
          </p:cNvSpPr>
          <p:nvPr>
            <p:ph type="title"/>
          </p:nvPr>
        </p:nvSpPr>
        <p:spPr>
          <a:xfrm>
            <a:off x="839788" y="608968"/>
            <a:ext cx="3932237" cy="879472"/>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4400" spc="120" noProof="0" dirty="0">
                <a:solidFill>
                  <a:schemeClr val="accent1"/>
                </a:solidFill>
                <a:effectLst>
                  <a:outerShdw blurRad="38100" dist="25400" dir="5400000" algn="ctr" rotWithShape="0">
                    <a:srgbClr val="6E747A">
                      <a:alpha val="43000"/>
                    </a:srgbClr>
                  </a:outerShdw>
                </a:effectLst>
                <a:latin typeface="FangSong" panose="02010609060101010101" charset="-122"/>
                <a:ea typeface="FangSong" panose="02010609060101010101" charset="-122"/>
                <a:cs typeface="Arial Regular" panose="020B0604020202090204" charset="0"/>
                <a:sym typeface="汉仪铁线黑-65简" panose="00020600040101010101" pitchFamily="18" charset="-122"/>
              </a:rPr>
              <a:t>Conclusion</a:t>
            </a:r>
            <a:endParaRPr kumimoji="0" lang="en-US" sz="44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Tree>
    <p:extLst>
      <p:ext uri="{BB962C8B-B14F-4D97-AF65-F5344CB8AC3E}">
        <p14:creationId xmlns:p14="http://schemas.microsoft.com/office/powerpoint/2010/main" val="202648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形状 27"/>
          <p:cNvSpPr/>
          <p:nvPr/>
        </p:nvSpPr>
        <p:spPr>
          <a:xfrm rot="18306761">
            <a:off x="9128793" y="-1577075"/>
            <a:ext cx="7114146" cy="6318410"/>
          </a:xfrm>
          <a:custGeom>
            <a:avLst/>
            <a:gdLst>
              <a:gd name="connsiteX0" fmla="*/ 0 w 2240280"/>
              <a:gd name="connsiteY0" fmla="*/ 289560 h 1859280"/>
              <a:gd name="connsiteX1" fmla="*/ 1173480 w 2240280"/>
              <a:gd name="connsiteY1" fmla="*/ 0 h 1859280"/>
              <a:gd name="connsiteX2" fmla="*/ 2240280 w 2240280"/>
              <a:gd name="connsiteY2" fmla="*/ 1005840 h 1859280"/>
              <a:gd name="connsiteX3" fmla="*/ 1432560 w 2240280"/>
              <a:gd name="connsiteY3" fmla="*/ 1859280 h 1859280"/>
              <a:gd name="connsiteX4" fmla="*/ 167640 w 2240280"/>
              <a:gd name="connsiteY4" fmla="*/ 1554480 h 1859280"/>
              <a:gd name="connsiteX5" fmla="*/ 0 w 2240280"/>
              <a:gd name="connsiteY5" fmla="*/ 289560 h 1859280"/>
              <a:gd name="connsiteX0-1" fmla="*/ 0 w 2240280"/>
              <a:gd name="connsiteY0-2" fmla="*/ 331202 h 1900922"/>
              <a:gd name="connsiteX1-3" fmla="*/ 1173480 w 2240280"/>
              <a:gd name="connsiteY1-4" fmla="*/ 41642 h 1900922"/>
              <a:gd name="connsiteX2-5" fmla="*/ 2240280 w 2240280"/>
              <a:gd name="connsiteY2-6" fmla="*/ 1047482 h 1900922"/>
              <a:gd name="connsiteX3-7" fmla="*/ 1432560 w 2240280"/>
              <a:gd name="connsiteY3-8" fmla="*/ 1900922 h 1900922"/>
              <a:gd name="connsiteX4-9" fmla="*/ 167640 w 2240280"/>
              <a:gd name="connsiteY4-10" fmla="*/ 1596122 h 1900922"/>
              <a:gd name="connsiteX5-11" fmla="*/ 0 w 2240280"/>
              <a:gd name="connsiteY5-12" fmla="*/ 331202 h 1900922"/>
              <a:gd name="connsiteX0-13" fmla="*/ 84188 w 2324468"/>
              <a:gd name="connsiteY0-14" fmla="*/ 331202 h 1900922"/>
              <a:gd name="connsiteX1-15" fmla="*/ 1257668 w 2324468"/>
              <a:gd name="connsiteY1-16" fmla="*/ 41642 h 1900922"/>
              <a:gd name="connsiteX2-17" fmla="*/ 2324468 w 2324468"/>
              <a:gd name="connsiteY2-18" fmla="*/ 1047482 h 1900922"/>
              <a:gd name="connsiteX3-19" fmla="*/ 1516748 w 2324468"/>
              <a:gd name="connsiteY3-20" fmla="*/ 1900922 h 1900922"/>
              <a:gd name="connsiteX4-21" fmla="*/ 251828 w 2324468"/>
              <a:gd name="connsiteY4-22" fmla="*/ 1596122 h 1900922"/>
              <a:gd name="connsiteX5-23" fmla="*/ 84188 w 2324468"/>
              <a:gd name="connsiteY5-24" fmla="*/ 331202 h 1900922"/>
              <a:gd name="connsiteX0-25" fmla="*/ 84188 w 2324468"/>
              <a:gd name="connsiteY0-26" fmla="*/ 331202 h 1929541"/>
              <a:gd name="connsiteX1-27" fmla="*/ 1257668 w 2324468"/>
              <a:gd name="connsiteY1-28" fmla="*/ 41642 h 1929541"/>
              <a:gd name="connsiteX2-29" fmla="*/ 2324468 w 2324468"/>
              <a:gd name="connsiteY2-30" fmla="*/ 1047482 h 1929541"/>
              <a:gd name="connsiteX3-31" fmla="*/ 1516748 w 2324468"/>
              <a:gd name="connsiteY3-32" fmla="*/ 1900922 h 1929541"/>
              <a:gd name="connsiteX4-33" fmla="*/ 251828 w 2324468"/>
              <a:gd name="connsiteY4-34" fmla="*/ 1596122 h 1929541"/>
              <a:gd name="connsiteX5-35" fmla="*/ 84188 w 2324468"/>
              <a:gd name="connsiteY5-36" fmla="*/ 331202 h 1929541"/>
              <a:gd name="connsiteX0-37" fmla="*/ 84188 w 2324468"/>
              <a:gd name="connsiteY0-38" fmla="*/ 331202 h 2010844"/>
              <a:gd name="connsiteX1-39" fmla="*/ 1257668 w 2324468"/>
              <a:gd name="connsiteY1-40" fmla="*/ 41642 h 2010844"/>
              <a:gd name="connsiteX2-41" fmla="*/ 2324468 w 2324468"/>
              <a:gd name="connsiteY2-42" fmla="*/ 1047482 h 2010844"/>
              <a:gd name="connsiteX3-43" fmla="*/ 1516748 w 2324468"/>
              <a:gd name="connsiteY3-44" fmla="*/ 1900922 h 2010844"/>
              <a:gd name="connsiteX4-45" fmla="*/ 251828 w 2324468"/>
              <a:gd name="connsiteY4-46" fmla="*/ 1596122 h 2010844"/>
              <a:gd name="connsiteX5-47" fmla="*/ 84188 w 2324468"/>
              <a:gd name="connsiteY5-48" fmla="*/ 331202 h 2010844"/>
              <a:gd name="connsiteX0-49" fmla="*/ 84188 w 2371323"/>
              <a:gd name="connsiteY0-50" fmla="*/ 331202 h 2010844"/>
              <a:gd name="connsiteX1-51" fmla="*/ 1257668 w 2371323"/>
              <a:gd name="connsiteY1-52" fmla="*/ 41642 h 2010844"/>
              <a:gd name="connsiteX2-53" fmla="*/ 2324468 w 2371323"/>
              <a:gd name="connsiteY2-54" fmla="*/ 1047482 h 2010844"/>
              <a:gd name="connsiteX3-55" fmla="*/ 1516748 w 2371323"/>
              <a:gd name="connsiteY3-56" fmla="*/ 1900922 h 2010844"/>
              <a:gd name="connsiteX4-57" fmla="*/ 251828 w 2371323"/>
              <a:gd name="connsiteY4-58" fmla="*/ 1596122 h 2010844"/>
              <a:gd name="connsiteX5-59" fmla="*/ 84188 w 2371323"/>
              <a:gd name="connsiteY5-60" fmla="*/ 331202 h 2010844"/>
              <a:gd name="connsiteX0-61" fmla="*/ 84188 w 1880294"/>
              <a:gd name="connsiteY0-62" fmla="*/ 316685 h 1929379"/>
              <a:gd name="connsiteX1-63" fmla="*/ 1257668 w 1880294"/>
              <a:gd name="connsiteY1-64" fmla="*/ 27125 h 1929379"/>
              <a:gd name="connsiteX2-65" fmla="*/ 1806308 w 1880294"/>
              <a:gd name="connsiteY2-66" fmla="*/ 819605 h 1929379"/>
              <a:gd name="connsiteX3-67" fmla="*/ 1516748 w 1880294"/>
              <a:gd name="connsiteY3-68" fmla="*/ 1886405 h 1929379"/>
              <a:gd name="connsiteX4-69" fmla="*/ 251828 w 1880294"/>
              <a:gd name="connsiteY4-70" fmla="*/ 1581605 h 1929379"/>
              <a:gd name="connsiteX5-71" fmla="*/ 84188 w 1880294"/>
              <a:gd name="connsiteY5-72" fmla="*/ 316685 h 1929379"/>
              <a:gd name="connsiteX0-73" fmla="*/ 84188 w 1580778"/>
              <a:gd name="connsiteY0-74" fmla="*/ 391977 h 2060635"/>
              <a:gd name="connsiteX1-75" fmla="*/ 1257668 w 1580778"/>
              <a:gd name="connsiteY1-76" fmla="*/ 102417 h 2060635"/>
              <a:gd name="connsiteX2-77" fmla="*/ 1516748 w 1580778"/>
              <a:gd name="connsiteY2-78" fmla="*/ 1961697 h 2060635"/>
              <a:gd name="connsiteX3-79" fmla="*/ 251828 w 1580778"/>
              <a:gd name="connsiteY3-80" fmla="*/ 1656897 h 2060635"/>
              <a:gd name="connsiteX4-81" fmla="*/ 84188 w 1580778"/>
              <a:gd name="connsiteY4-82" fmla="*/ 391977 h 2060635"/>
              <a:gd name="connsiteX0-83" fmla="*/ 104494 w 1714863"/>
              <a:gd name="connsiteY0-84" fmla="*/ 329432 h 1992615"/>
              <a:gd name="connsiteX1-85" fmla="*/ 1552294 w 1714863"/>
              <a:gd name="connsiteY1-86" fmla="*/ 116072 h 1992615"/>
              <a:gd name="connsiteX2-87" fmla="*/ 1537054 w 1714863"/>
              <a:gd name="connsiteY2-88" fmla="*/ 1899152 h 1992615"/>
              <a:gd name="connsiteX3-89" fmla="*/ 272134 w 1714863"/>
              <a:gd name="connsiteY3-90" fmla="*/ 1594352 h 1992615"/>
              <a:gd name="connsiteX4-91" fmla="*/ 104494 w 1714863"/>
              <a:gd name="connsiteY4-92" fmla="*/ 329432 h 1992615"/>
              <a:gd name="connsiteX0-93" fmla="*/ 38055 w 1631317"/>
              <a:gd name="connsiteY0-94" fmla="*/ 321092 h 1937825"/>
              <a:gd name="connsiteX1-95" fmla="*/ 1485855 w 1631317"/>
              <a:gd name="connsiteY1-96" fmla="*/ 107732 h 1937825"/>
              <a:gd name="connsiteX2-97" fmla="*/ 1470615 w 1631317"/>
              <a:gd name="connsiteY2-98" fmla="*/ 1890812 h 1937825"/>
              <a:gd name="connsiteX3-99" fmla="*/ 510495 w 1631317"/>
              <a:gd name="connsiteY3-100" fmla="*/ 1326932 h 1937825"/>
              <a:gd name="connsiteX4-101" fmla="*/ 38055 w 1631317"/>
              <a:gd name="connsiteY4-102" fmla="*/ 321092 h 1937825"/>
              <a:gd name="connsiteX0-103" fmla="*/ 107213 w 1700475"/>
              <a:gd name="connsiteY0-104" fmla="*/ 441369 h 2058102"/>
              <a:gd name="connsiteX1-105" fmla="*/ 1555013 w 1700475"/>
              <a:gd name="connsiteY1-106" fmla="*/ 228009 h 2058102"/>
              <a:gd name="connsiteX2-107" fmla="*/ 1539773 w 1700475"/>
              <a:gd name="connsiteY2-108" fmla="*/ 2011089 h 2058102"/>
              <a:gd name="connsiteX3-109" fmla="*/ 579653 w 1700475"/>
              <a:gd name="connsiteY3-110" fmla="*/ 1447209 h 2058102"/>
              <a:gd name="connsiteX4-111" fmla="*/ 107213 w 1700475"/>
              <a:gd name="connsiteY4-112" fmla="*/ 441369 h 2058102"/>
              <a:gd name="connsiteX0-113" fmla="*/ 107213 w 1954185"/>
              <a:gd name="connsiteY0-114" fmla="*/ 441369 h 2058102"/>
              <a:gd name="connsiteX1-115" fmla="*/ 1555013 w 1954185"/>
              <a:gd name="connsiteY1-116" fmla="*/ 228009 h 2058102"/>
              <a:gd name="connsiteX2-117" fmla="*/ 1539773 w 1954185"/>
              <a:gd name="connsiteY2-118" fmla="*/ 2011089 h 2058102"/>
              <a:gd name="connsiteX3-119" fmla="*/ 579653 w 1954185"/>
              <a:gd name="connsiteY3-120" fmla="*/ 1447209 h 2058102"/>
              <a:gd name="connsiteX4-121" fmla="*/ 107213 w 1954185"/>
              <a:gd name="connsiteY4-122" fmla="*/ 441369 h 2058102"/>
              <a:gd name="connsiteX0-123" fmla="*/ 107213 w 1954185"/>
              <a:gd name="connsiteY0-124" fmla="*/ 426766 h 1833295"/>
              <a:gd name="connsiteX1-125" fmla="*/ 1555013 w 1954185"/>
              <a:gd name="connsiteY1-126" fmla="*/ 213406 h 1833295"/>
              <a:gd name="connsiteX2-127" fmla="*/ 1539773 w 1954185"/>
              <a:gd name="connsiteY2-128" fmla="*/ 1767886 h 1833295"/>
              <a:gd name="connsiteX3-129" fmla="*/ 579653 w 1954185"/>
              <a:gd name="connsiteY3-130" fmla="*/ 1432606 h 1833295"/>
              <a:gd name="connsiteX4-131" fmla="*/ 107213 w 1954185"/>
              <a:gd name="connsiteY4-132" fmla="*/ 426766 h 1833295"/>
              <a:gd name="connsiteX0-133" fmla="*/ 25113 w 1611968"/>
              <a:gd name="connsiteY0-134" fmla="*/ 300850 h 1687167"/>
              <a:gd name="connsiteX1-135" fmla="*/ 1472913 w 1611968"/>
              <a:gd name="connsiteY1-136" fmla="*/ 87490 h 1687167"/>
              <a:gd name="connsiteX2-137" fmla="*/ 1457673 w 1611968"/>
              <a:gd name="connsiteY2-138" fmla="*/ 1641970 h 1687167"/>
              <a:gd name="connsiteX3-139" fmla="*/ 619473 w 1611968"/>
              <a:gd name="connsiteY3-140" fmla="*/ 1184770 h 1687167"/>
              <a:gd name="connsiteX4-141" fmla="*/ 25113 w 1611968"/>
              <a:gd name="connsiteY4-142" fmla="*/ 300850 h 1687167"/>
              <a:gd name="connsiteX0-143" fmla="*/ 121154 w 1708009"/>
              <a:gd name="connsiteY0-144" fmla="*/ 453649 h 1839966"/>
              <a:gd name="connsiteX1-145" fmla="*/ 1568954 w 1708009"/>
              <a:gd name="connsiteY1-146" fmla="*/ 240289 h 1839966"/>
              <a:gd name="connsiteX2-147" fmla="*/ 1553714 w 1708009"/>
              <a:gd name="connsiteY2-148" fmla="*/ 1794769 h 1839966"/>
              <a:gd name="connsiteX3-149" fmla="*/ 715514 w 1708009"/>
              <a:gd name="connsiteY3-150" fmla="*/ 1337569 h 1839966"/>
              <a:gd name="connsiteX4-151" fmla="*/ 121154 w 1708009"/>
              <a:gd name="connsiteY4-152" fmla="*/ 453649 h 1839966"/>
              <a:gd name="connsiteX0-153" fmla="*/ 121154 w 1829016"/>
              <a:gd name="connsiteY0-154" fmla="*/ 453649 h 1845417"/>
              <a:gd name="connsiteX1-155" fmla="*/ 1568954 w 1829016"/>
              <a:gd name="connsiteY1-156" fmla="*/ 240289 h 1845417"/>
              <a:gd name="connsiteX2-157" fmla="*/ 1553714 w 1829016"/>
              <a:gd name="connsiteY2-158" fmla="*/ 1794769 h 1845417"/>
              <a:gd name="connsiteX3-159" fmla="*/ 715514 w 1829016"/>
              <a:gd name="connsiteY3-160" fmla="*/ 1337569 h 1845417"/>
              <a:gd name="connsiteX4-161" fmla="*/ 121154 w 1829016"/>
              <a:gd name="connsiteY4-162" fmla="*/ 453649 h 18454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29016" h="1845417">
                <a:moveTo>
                  <a:pt x="121154" y="453649"/>
                </a:moveTo>
                <a:cubicBezTo>
                  <a:pt x="537714" y="-247391"/>
                  <a:pt x="1330194" y="16769"/>
                  <a:pt x="1568954" y="240289"/>
                </a:cubicBezTo>
                <a:cubicBezTo>
                  <a:pt x="1807714" y="463809"/>
                  <a:pt x="2015994" y="1596649"/>
                  <a:pt x="1553714" y="1794769"/>
                </a:cubicBezTo>
                <a:cubicBezTo>
                  <a:pt x="1091434" y="1992889"/>
                  <a:pt x="954274" y="1561089"/>
                  <a:pt x="715514" y="1337569"/>
                </a:cubicBezTo>
                <a:cubicBezTo>
                  <a:pt x="476754" y="1114049"/>
                  <a:pt x="-295406" y="1154689"/>
                  <a:pt x="121154" y="453649"/>
                </a:cubicBezTo>
                <a:close/>
              </a:path>
            </a:pathLst>
          </a:custGeom>
          <a:gradFill>
            <a:gsLst>
              <a:gs pos="88000">
                <a:srgbClr val="D3F9F1"/>
              </a:gs>
              <a:gs pos="44000">
                <a:srgbClr val="69E7B6">
                  <a:alpha val="40000"/>
                </a:srgbClr>
              </a:gs>
            </a:gsLst>
            <a:lin ang="9600000" scaled="0"/>
          </a:gradFill>
          <a:ln>
            <a:noFill/>
          </a:ln>
          <a:effectLst>
            <a:outerShdw blurRad="50800" dist="50800" dir="5400000" algn="ctr" rotWithShape="0">
              <a:srgbClr val="B9F3DF">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22" name="波形 21"/>
          <p:cNvSpPr/>
          <p:nvPr/>
        </p:nvSpPr>
        <p:spPr>
          <a:xfrm rot="12163685">
            <a:off x="-3992950" y="3867448"/>
            <a:ext cx="10112663" cy="8674100"/>
          </a:xfrm>
          <a:prstGeom prst="wave">
            <a:avLst/>
          </a:prstGeom>
          <a:solidFill>
            <a:srgbClr val="69E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23" name="任意多边形: 形状 22"/>
          <p:cNvSpPr/>
          <p:nvPr/>
        </p:nvSpPr>
        <p:spPr>
          <a:xfrm rot="9766620">
            <a:off x="2610342" y="-303243"/>
            <a:ext cx="7335715" cy="6515193"/>
          </a:xfrm>
          <a:custGeom>
            <a:avLst/>
            <a:gdLst>
              <a:gd name="connsiteX0" fmla="*/ 0 w 2240280"/>
              <a:gd name="connsiteY0" fmla="*/ 289560 h 1859280"/>
              <a:gd name="connsiteX1" fmla="*/ 1173480 w 2240280"/>
              <a:gd name="connsiteY1" fmla="*/ 0 h 1859280"/>
              <a:gd name="connsiteX2" fmla="*/ 2240280 w 2240280"/>
              <a:gd name="connsiteY2" fmla="*/ 1005840 h 1859280"/>
              <a:gd name="connsiteX3" fmla="*/ 1432560 w 2240280"/>
              <a:gd name="connsiteY3" fmla="*/ 1859280 h 1859280"/>
              <a:gd name="connsiteX4" fmla="*/ 167640 w 2240280"/>
              <a:gd name="connsiteY4" fmla="*/ 1554480 h 1859280"/>
              <a:gd name="connsiteX5" fmla="*/ 0 w 2240280"/>
              <a:gd name="connsiteY5" fmla="*/ 289560 h 1859280"/>
              <a:gd name="connsiteX0-1" fmla="*/ 0 w 2240280"/>
              <a:gd name="connsiteY0-2" fmla="*/ 331202 h 1900922"/>
              <a:gd name="connsiteX1-3" fmla="*/ 1173480 w 2240280"/>
              <a:gd name="connsiteY1-4" fmla="*/ 41642 h 1900922"/>
              <a:gd name="connsiteX2-5" fmla="*/ 2240280 w 2240280"/>
              <a:gd name="connsiteY2-6" fmla="*/ 1047482 h 1900922"/>
              <a:gd name="connsiteX3-7" fmla="*/ 1432560 w 2240280"/>
              <a:gd name="connsiteY3-8" fmla="*/ 1900922 h 1900922"/>
              <a:gd name="connsiteX4-9" fmla="*/ 167640 w 2240280"/>
              <a:gd name="connsiteY4-10" fmla="*/ 1596122 h 1900922"/>
              <a:gd name="connsiteX5-11" fmla="*/ 0 w 2240280"/>
              <a:gd name="connsiteY5-12" fmla="*/ 331202 h 1900922"/>
              <a:gd name="connsiteX0-13" fmla="*/ 84188 w 2324468"/>
              <a:gd name="connsiteY0-14" fmla="*/ 331202 h 1900922"/>
              <a:gd name="connsiteX1-15" fmla="*/ 1257668 w 2324468"/>
              <a:gd name="connsiteY1-16" fmla="*/ 41642 h 1900922"/>
              <a:gd name="connsiteX2-17" fmla="*/ 2324468 w 2324468"/>
              <a:gd name="connsiteY2-18" fmla="*/ 1047482 h 1900922"/>
              <a:gd name="connsiteX3-19" fmla="*/ 1516748 w 2324468"/>
              <a:gd name="connsiteY3-20" fmla="*/ 1900922 h 1900922"/>
              <a:gd name="connsiteX4-21" fmla="*/ 251828 w 2324468"/>
              <a:gd name="connsiteY4-22" fmla="*/ 1596122 h 1900922"/>
              <a:gd name="connsiteX5-23" fmla="*/ 84188 w 2324468"/>
              <a:gd name="connsiteY5-24" fmla="*/ 331202 h 1900922"/>
              <a:gd name="connsiteX0-25" fmla="*/ 84188 w 2324468"/>
              <a:gd name="connsiteY0-26" fmla="*/ 331202 h 1929541"/>
              <a:gd name="connsiteX1-27" fmla="*/ 1257668 w 2324468"/>
              <a:gd name="connsiteY1-28" fmla="*/ 41642 h 1929541"/>
              <a:gd name="connsiteX2-29" fmla="*/ 2324468 w 2324468"/>
              <a:gd name="connsiteY2-30" fmla="*/ 1047482 h 1929541"/>
              <a:gd name="connsiteX3-31" fmla="*/ 1516748 w 2324468"/>
              <a:gd name="connsiteY3-32" fmla="*/ 1900922 h 1929541"/>
              <a:gd name="connsiteX4-33" fmla="*/ 251828 w 2324468"/>
              <a:gd name="connsiteY4-34" fmla="*/ 1596122 h 1929541"/>
              <a:gd name="connsiteX5-35" fmla="*/ 84188 w 2324468"/>
              <a:gd name="connsiteY5-36" fmla="*/ 331202 h 1929541"/>
              <a:gd name="connsiteX0-37" fmla="*/ 84188 w 2324468"/>
              <a:gd name="connsiteY0-38" fmla="*/ 331202 h 2010844"/>
              <a:gd name="connsiteX1-39" fmla="*/ 1257668 w 2324468"/>
              <a:gd name="connsiteY1-40" fmla="*/ 41642 h 2010844"/>
              <a:gd name="connsiteX2-41" fmla="*/ 2324468 w 2324468"/>
              <a:gd name="connsiteY2-42" fmla="*/ 1047482 h 2010844"/>
              <a:gd name="connsiteX3-43" fmla="*/ 1516748 w 2324468"/>
              <a:gd name="connsiteY3-44" fmla="*/ 1900922 h 2010844"/>
              <a:gd name="connsiteX4-45" fmla="*/ 251828 w 2324468"/>
              <a:gd name="connsiteY4-46" fmla="*/ 1596122 h 2010844"/>
              <a:gd name="connsiteX5-47" fmla="*/ 84188 w 2324468"/>
              <a:gd name="connsiteY5-48" fmla="*/ 331202 h 2010844"/>
              <a:gd name="connsiteX0-49" fmla="*/ 84188 w 2371323"/>
              <a:gd name="connsiteY0-50" fmla="*/ 331202 h 2010844"/>
              <a:gd name="connsiteX1-51" fmla="*/ 1257668 w 2371323"/>
              <a:gd name="connsiteY1-52" fmla="*/ 41642 h 2010844"/>
              <a:gd name="connsiteX2-53" fmla="*/ 2324468 w 2371323"/>
              <a:gd name="connsiteY2-54" fmla="*/ 1047482 h 2010844"/>
              <a:gd name="connsiteX3-55" fmla="*/ 1516748 w 2371323"/>
              <a:gd name="connsiteY3-56" fmla="*/ 1900922 h 2010844"/>
              <a:gd name="connsiteX4-57" fmla="*/ 251828 w 2371323"/>
              <a:gd name="connsiteY4-58" fmla="*/ 1596122 h 2010844"/>
              <a:gd name="connsiteX5-59" fmla="*/ 84188 w 2371323"/>
              <a:gd name="connsiteY5-60" fmla="*/ 331202 h 2010844"/>
              <a:gd name="connsiteX0-61" fmla="*/ 84188 w 1880294"/>
              <a:gd name="connsiteY0-62" fmla="*/ 316685 h 1929379"/>
              <a:gd name="connsiteX1-63" fmla="*/ 1257668 w 1880294"/>
              <a:gd name="connsiteY1-64" fmla="*/ 27125 h 1929379"/>
              <a:gd name="connsiteX2-65" fmla="*/ 1806308 w 1880294"/>
              <a:gd name="connsiteY2-66" fmla="*/ 819605 h 1929379"/>
              <a:gd name="connsiteX3-67" fmla="*/ 1516748 w 1880294"/>
              <a:gd name="connsiteY3-68" fmla="*/ 1886405 h 1929379"/>
              <a:gd name="connsiteX4-69" fmla="*/ 251828 w 1880294"/>
              <a:gd name="connsiteY4-70" fmla="*/ 1581605 h 1929379"/>
              <a:gd name="connsiteX5-71" fmla="*/ 84188 w 1880294"/>
              <a:gd name="connsiteY5-72" fmla="*/ 316685 h 1929379"/>
              <a:gd name="connsiteX0-73" fmla="*/ 84188 w 1580778"/>
              <a:gd name="connsiteY0-74" fmla="*/ 391977 h 2060635"/>
              <a:gd name="connsiteX1-75" fmla="*/ 1257668 w 1580778"/>
              <a:gd name="connsiteY1-76" fmla="*/ 102417 h 2060635"/>
              <a:gd name="connsiteX2-77" fmla="*/ 1516748 w 1580778"/>
              <a:gd name="connsiteY2-78" fmla="*/ 1961697 h 2060635"/>
              <a:gd name="connsiteX3-79" fmla="*/ 251828 w 1580778"/>
              <a:gd name="connsiteY3-80" fmla="*/ 1656897 h 2060635"/>
              <a:gd name="connsiteX4-81" fmla="*/ 84188 w 1580778"/>
              <a:gd name="connsiteY4-82" fmla="*/ 391977 h 2060635"/>
              <a:gd name="connsiteX0-83" fmla="*/ 104494 w 1714863"/>
              <a:gd name="connsiteY0-84" fmla="*/ 329432 h 1992615"/>
              <a:gd name="connsiteX1-85" fmla="*/ 1552294 w 1714863"/>
              <a:gd name="connsiteY1-86" fmla="*/ 116072 h 1992615"/>
              <a:gd name="connsiteX2-87" fmla="*/ 1537054 w 1714863"/>
              <a:gd name="connsiteY2-88" fmla="*/ 1899152 h 1992615"/>
              <a:gd name="connsiteX3-89" fmla="*/ 272134 w 1714863"/>
              <a:gd name="connsiteY3-90" fmla="*/ 1594352 h 1992615"/>
              <a:gd name="connsiteX4-91" fmla="*/ 104494 w 1714863"/>
              <a:gd name="connsiteY4-92" fmla="*/ 329432 h 1992615"/>
              <a:gd name="connsiteX0-93" fmla="*/ 38055 w 1631317"/>
              <a:gd name="connsiteY0-94" fmla="*/ 321092 h 1937825"/>
              <a:gd name="connsiteX1-95" fmla="*/ 1485855 w 1631317"/>
              <a:gd name="connsiteY1-96" fmla="*/ 107732 h 1937825"/>
              <a:gd name="connsiteX2-97" fmla="*/ 1470615 w 1631317"/>
              <a:gd name="connsiteY2-98" fmla="*/ 1890812 h 1937825"/>
              <a:gd name="connsiteX3-99" fmla="*/ 510495 w 1631317"/>
              <a:gd name="connsiteY3-100" fmla="*/ 1326932 h 1937825"/>
              <a:gd name="connsiteX4-101" fmla="*/ 38055 w 1631317"/>
              <a:gd name="connsiteY4-102" fmla="*/ 321092 h 1937825"/>
              <a:gd name="connsiteX0-103" fmla="*/ 107213 w 1700475"/>
              <a:gd name="connsiteY0-104" fmla="*/ 441369 h 2058102"/>
              <a:gd name="connsiteX1-105" fmla="*/ 1555013 w 1700475"/>
              <a:gd name="connsiteY1-106" fmla="*/ 228009 h 2058102"/>
              <a:gd name="connsiteX2-107" fmla="*/ 1539773 w 1700475"/>
              <a:gd name="connsiteY2-108" fmla="*/ 2011089 h 2058102"/>
              <a:gd name="connsiteX3-109" fmla="*/ 579653 w 1700475"/>
              <a:gd name="connsiteY3-110" fmla="*/ 1447209 h 2058102"/>
              <a:gd name="connsiteX4-111" fmla="*/ 107213 w 1700475"/>
              <a:gd name="connsiteY4-112" fmla="*/ 441369 h 2058102"/>
              <a:gd name="connsiteX0-113" fmla="*/ 107213 w 1954185"/>
              <a:gd name="connsiteY0-114" fmla="*/ 441369 h 2058102"/>
              <a:gd name="connsiteX1-115" fmla="*/ 1555013 w 1954185"/>
              <a:gd name="connsiteY1-116" fmla="*/ 228009 h 2058102"/>
              <a:gd name="connsiteX2-117" fmla="*/ 1539773 w 1954185"/>
              <a:gd name="connsiteY2-118" fmla="*/ 2011089 h 2058102"/>
              <a:gd name="connsiteX3-119" fmla="*/ 579653 w 1954185"/>
              <a:gd name="connsiteY3-120" fmla="*/ 1447209 h 2058102"/>
              <a:gd name="connsiteX4-121" fmla="*/ 107213 w 1954185"/>
              <a:gd name="connsiteY4-122" fmla="*/ 441369 h 2058102"/>
              <a:gd name="connsiteX0-123" fmla="*/ 107213 w 1954185"/>
              <a:gd name="connsiteY0-124" fmla="*/ 426766 h 1833295"/>
              <a:gd name="connsiteX1-125" fmla="*/ 1555013 w 1954185"/>
              <a:gd name="connsiteY1-126" fmla="*/ 213406 h 1833295"/>
              <a:gd name="connsiteX2-127" fmla="*/ 1539773 w 1954185"/>
              <a:gd name="connsiteY2-128" fmla="*/ 1767886 h 1833295"/>
              <a:gd name="connsiteX3-129" fmla="*/ 579653 w 1954185"/>
              <a:gd name="connsiteY3-130" fmla="*/ 1432606 h 1833295"/>
              <a:gd name="connsiteX4-131" fmla="*/ 107213 w 1954185"/>
              <a:gd name="connsiteY4-132" fmla="*/ 426766 h 1833295"/>
              <a:gd name="connsiteX0-133" fmla="*/ 25113 w 1611968"/>
              <a:gd name="connsiteY0-134" fmla="*/ 300850 h 1687167"/>
              <a:gd name="connsiteX1-135" fmla="*/ 1472913 w 1611968"/>
              <a:gd name="connsiteY1-136" fmla="*/ 87490 h 1687167"/>
              <a:gd name="connsiteX2-137" fmla="*/ 1457673 w 1611968"/>
              <a:gd name="connsiteY2-138" fmla="*/ 1641970 h 1687167"/>
              <a:gd name="connsiteX3-139" fmla="*/ 619473 w 1611968"/>
              <a:gd name="connsiteY3-140" fmla="*/ 1184770 h 1687167"/>
              <a:gd name="connsiteX4-141" fmla="*/ 25113 w 1611968"/>
              <a:gd name="connsiteY4-142" fmla="*/ 300850 h 1687167"/>
              <a:gd name="connsiteX0-143" fmla="*/ 121154 w 1708009"/>
              <a:gd name="connsiteY0-144" fmla="*/ 453649 h 1839966"/>
              <a:gd name="connsiteX1-145" fmla="*/ 1568954 w 1708009"/>
              <a:gd name="connsiteY1-146" fmla="*/ 240289 h 1839966"/>
              <a:gd name="connsiteX2-147" fmla="*/ 1553714 w 1708009"/>
              <a:gd name="connsiteY2-148" fmla="*/ 1794769 h 1839966"/>
              <a:gd name="connsiteX3-149" fmla="*/ 715514 w 1708009"/>
              <a:gd name="connsiteY3-150" fmla="*/ 1337569 h 1839966"/>
              <a:gd name="connsiteX4-151" fmla="*/ 121154 w 1708009"/>
              <a:gd name="connsiteY4-152" fmla="*/ 453649 h 1839966"/>
              <a:gd name="connsiteX0-153" fmla="*/ 121154 w 1829016"/>
              <a:gd name="connsiteY0-154" fmla="*/ 453649 h 1845417"/>
              <a:gd name="connsiteX1-155" fmla="*/ 1568954 w 1829016"/>
              <a:gd name="connsiteY1-156" fmla="*/ 240289 h 1845417"/>
              <a:gd name="connsiteX2-157" fmla="*/ 1553714 w 1829016"/>
              <a:gd name="connsiteY2-158" fmla="*/ 1794769 h 1845417"/>
              <a:gd name="connsiteX3-159" fmla="*/ 715514 w 1829016"/>
              <a:gd name="connsiteY3-160" fmla="*/ 1337569 h 1845417"/>
              <a:gd name="connsiteX4-161" fmla="*/ 121154 w 1829016"/>
              <a:gd name="connsiteY4-162" fmla="*/ 453649 h 18454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29016" h="1845417">
                <a:moveTo>
                  <a:pt x="121154" y="453649"/>
                </a:moveTo>
                <a:cubicBezTo>
                  <a:pt x="537714" y="-247391"/>
                  <a:pt x="1330194" y="16769"/>
                  <a:pt x="1568954" y="240289"/>
                </a:cubicBezTo>
                <a:cubicBezTo>
                  <a:pt x="1807714" y="463809"/>
                  <a:pt x="2015994" y="1596649"/>
                  <a:pt x="1553714" y="1794769"/>
                </a:cubicBezTo>
                <a:cubicBezTo>
                  <a:pt x="1091434" y="1992889"/>
                  <a:pt x="954274" y="1561089"/>
                  <a:pt x="715514" y="1337569"/>
                </a:cubicBezTo>
                <a:cubicBezTo>
                  <a:pt x="476754" y="1114049"/>
                  <a:pt x="-295406" y="1154689"/>
                  <a:pt x="121154" y="453649"/>
                </a:cubicBezTo>
                <a:close/>
              </a:path>
            </a:pathLst>
          </a:custGeom>
          <a:solidFill>
            <a:srgbClr val="777DF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13" name="文本框 12"/>
          <p:cNvSpPr txBox="1"/>
          <p:nvPr/>
        </p:nvSpPr>
        <p:spPr>
          <a:xfrm>
            <a:off x="2171700" y="2012149"/>
            <a:ext cx="7848600" cy="1198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波形 63"/>
          <p:cNvSpPr/>
          <p:nvPr/>
        </p:nvSpPr>
        <p:spPr>
          <a:xfrm rot="17199426">
            <a:off x="-4160664" y="-908051"/>
            <a:ext cx="10112663" cy="8674100"/>
          </a:xfrm>
          <a:prstGeom prst="wave">
            <a:avLst/>
          </a:prstGeom>
          <a:solidFill>
            <a:srgbClr val="777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5" name="任意多边形: 形状 64"/>
          <p:cNvSpPr/>
          <p:nvPr/>
        </p:nvSpPr>
        <p:spPr>
          <a:xfrm rot="17943912">
            <a:off x="388587" y="1178526"/>
            <a:ext cx="5252396" cy="4664900"/>
          </a:xfrm>
          <a:custGeom>
            <a:avLst/>
            <a:gdLst>
              <a:gd name="connsiteX0" fmla="*/ 0 w 2240280"/>
              <a:gd name="connsiteY0" fmla="*/ 289560 h 1859280"/>
              <a:gd name="connsiteX1" fmla="*/ 1173480 w 2240280"/>
              <a:gd name="connsiteY1" fmla="*/ 0 h 1859280"/>
              <a:gd name="connsiteX2" fmla="*/ 2240280 w 2240280"/>
              <a:gd name="connsiteY2" fmla="*/ 1005840 h 1859280"/>
              <a:gd name="connsiteX3" fmla="*/ 1432560 w 2240280"/>
              <a:gd name="connsiteY3" fmla="*/ 1859280 h 1859280"/>
              <a:gd name="connsiteX4" fmla="*/ 167640 w 2240280"/>
              <a:gd name="connsiteY4" fmla="*/ 1554480 h 1859280"/>
              <a:gd name="connsiteX5" fmla="*/ 0 w 2240280"/>
              <a:gd name="connsiteY5" fmla="*/ 289560 h 1859280"/>
              <a:gd name="connsiteX0-1" fmla="*/ 0 w 2240280"/>
              <a:gd name="connsiteY0-2" fmla="*/ 331202 h 1900922"/>
              <a:gd name="connsiteX1-3" fmla="*/ 1173480 w 2240280"/>
              <a:gd name="connsiteY1-4" fmla="*/ 41642 h 1900922"/>
              <a:gd name="connsiteX2-5" fmla="*/ 2240280 w 2240280"/>
              <a:gd name="connsiteY2-6" fmla="*/ 1047482 h 1900922"/>
              <a:gd name="connsiteX3-7" fmla="*/ 1432560 w 2240280"/>
              <a:gd name="connsiteY3-8" fmla="*/ 1900922 h 1900922"/>
              <a:gd name="connsiteX4-9" fmla="*/ 167640 w 2240280"/>
              <a:gd name="connsiteY4-10" fmla="*/ 1596122 h 1900922"/>
              <a:gd name="connsiteX5-11" fmla="*/ 0 w 2240280"/>
              <a:gd name="connsiteY5-12" fmla="*/ 331202 h 1900922"/>
              <a:gd name="connsiteX0-13" fmla="*/ 84188 w 2324468"/>
              <a:gd name="connsiteY0-14" fmla="*/ 331202 h 1900922"/>
              <a:gd name="connsiteX1-15" fmla="*/ 1257668 w 2324468"/>
              <a:gd name="connsiteY1-16" fmla="*/ 41642 h 1900922"/>
              <a:gd name="connsiteX2-17" fmla="*/ 2324468 w 2324468"/>
              <a:gd name="connsiteY2-18" fmla="*/ 1047482 h 1900922"/>
              <a:gd name="connsiteX3-19" fmla="*/ 1516748 w 2324468"/>
              <a:gd name="connsiteY3-20" fmla="*/ 1900922 h 1900922"/>
              <a:gd name="connsiteX4-21" fmla="*/ 251828 w 2324468"/>
              <a:gd name="connsiteY4-22" fmla="*/ 1596122 h 1900922"/>
              <a:gd name="connsiteX5-23" fmla="*/ 84188 w 2324468"/>
              <a:gd name="connsiteY5-24" fmla="*/ 331202 h 1900922"/>
              <a:gd name="connsiteX0-25" fmla="*/ 84188 w 2324468"/>
              <a:gd name="connsiteY0-26" fmla="*/ 331202 h 1929541"/>
              <a:gd name="connsiteX1-27" fmla="*/ 1257668 w 2324468"/>
              <a:gd name="connsiteY1-28" fmla="*/ 41642 h 1929541"/>
              <a:gd name="connsiteX2-29" fmla="*/ 2324468 w 2324468"/>
              <a:gd name="connsiteY2-30" fmla="*/ 1047482 h 1929541"/>
              <a:gd name="connsiteX3-31" fmla="*/ 1516748 w 2324468"/>
              <a:gd name="connsiteY3-32" fmla="*/ 1900922 h 1929541"/>
              <a:gd name="connsiteX4-33" fmla="*/ 251828 w 2324468"/>
              <a:gd name="connsiteY4-34" fmla="*/ 1596122 h 1929541"/>
              <a:gd name="connsiteX5-35" fmla="*/ 84188 w 2324468"/>
              <a:gd name="connsiteY5-36" fmla="*/ 331202 h 1929541"/>
              <a:gd name="connsiteX0-37" fmla="*/ 84188 w 2324468"/>
              <a:gd name="connsiteY0-38" fmla="*/ 331202 h 2010844"/>
              <a:gd name="connsiteX1-39" fmla="*/ 1257668 w 2324468"/>
              <a:gd name="connsiteY1-40" fmla="*/ 41642 h 2010844"/>
              <a:gd name="connsiteX2-41" fmla="*/ 2324468 w 2324468"/>
              <a:gd name="connsiteY2-42" fmla="*/ 1047482 h 2010844"/>
              <a:gd name="connsiteX3-43" fmla="*/ 1516748 w 2324468"/>
              <a:gd name="connsiteY3-44" fmla="*/ 1900922 h 2010844"/>
              <a:gd name="connsiteX4-45" fmla="*/ 251828 w 2324468"/>
              <a:gd name="connsiteY4-46" fmla="*/ 1596122 h 2010844"/>
              <a:gd name="connsiteX5-47" fmla="*/ 84188 w 2324468"/>
              <a:gd name="connsiteY5-48" fmla="*/ 331202 h 2010844"/>
              <a:gd name="connsiteX0-49" fmla="*/ 84188 w 2371323"/>
              <a:gd name="connsiteY0-50" fmla="*/ 331202 h 2010844"/>
              <a:gd name="connsiteX1-51" fmla="*/ 1257668 w 2371323"/>
              <a:gd name="connsiteY1-52" fmla="*/ 41642 h 2010844"/>
              <a:gd name="connsiteX2-53" fmla="*/ 2324468 w 2371323"/>
              <a:gd name="connsiteY2-54" fmla="*/ 1047482 h 2010844"/>
              <a:gd name="connsiteX3-55" fmla="*/ 1516748 w 2371323"/>
              <a:gd name="connsiteY3-56" fmla="*/ 1900922 h 2010844"/>
              <a:gd name="connsiteX4-57" fmla="*/ 251828 w 2371323"/>
              <a:gd name="connsiteY4-58" fmla="*/ 1596122 h 2010844"/>
              <a:gd name="connsiteX5-59" fmla="*/ 84188 w 2371323"/>
              <a:gd name="connsiteY5-60" fmla="*/ 331202 h 2010844"/>
              <a:gd name="connsiteX0-61" fmla="*/ 84188 w 1880294"/>
              <a:gd name="connsiteY0-62" fmla="*/ 316685 h 1929379"/>
              <a:gd name="connsiteX1-63" fmla="*/ 1257668 w 1880294"/>
              <a:gd name="connsiteY1-64" fmla="*/ 27125 h 1929379"/>
              <a:gd name="connsiteX2-65" fmla="*/ 1806308 w 1880294"/>
              <a:gd name="connsiteY2-66" fmla="*/ 819605 h 1929379"/>
              <a:gd name="connsiteX3-67" fmla="*/ 1516748 w 1880294"/>
              <a:gd name="connsiteY3-68" fmla="*/ 1886405 h 1929379"/>
              <a:gd name="connsiteX4-69" fmla="*/ 251828 w 1880294"/>
              <a:gd name="connsiteY4-70" fmla="*/ 1581605 h 1929379"/>
              <a:gd name="connsiteX5-71" fmla="*/ 84188 w 1880294"/>
              <a:gd name="connsiteY5-72" fmla="*/ 316685 h 1929379"/>
              <a:gd name="connsiteX0-73" fmla="*/ 84188 w 1580778"/>
              <a:gd name="connsiteY0-74" fmla="*/ 391977 h 2060635"/>
              <a:gd name="connsiteX1-75" fmla="*/ 1257668 w 1580778"/>
              <a:gd name="connsiteY1-76" fmla="*/ 102417 h 2060635"/>
              <a:gd name="connsiteX2-77" fmla="*/ 1516748 w 1580778"/>
              <a:gd name="connsiteY2-78" fmla="*/ 1961697 h 2060635"/>
              <a:gd name="connsiteX3-79" fmla="*/ 251828 w 1580778"/>
              <a:gd name="connsiteY3-80" fmla="*/ 1656897 h 2060635"/>
              <a:gd name="connsiteX4-81" fmla="*/ 84188 w 1580778"/>
              <a:gd name="connsiteY4-82" fmla="*/ 391977 h 2060635"/>
              <a:gd name="connsiteX0-83" fmla="*/ 104494 w 1714863"/>
              <a:gd name="connsiteY0-84" fmla="*/ 329432 h 1992615"/>
              <a:gd name="connsiteX1-85" fmla="*/ 1552294 w 1714863"/>
              <a:gd name="connsiteY1-86" fmla="*/ 116072 h 1992615"/>
              <a:gd name="connsiteX2-87" fmla="*/ 1537054 w 1714863"/>
              <a:gd name="connsiteY2-88" fmla="*/ 1899152 h 1992615"/>
              <a:gd name="connsiteX3-89" fmla="*/ 272134 w 1714863"/>
              <a:gd name="connsiteY3-90" fmla="*/ 1594352 h 1992615"/>
              <a:gd name="connsiteX4-91" fmla="*/ 104494 w 1714863"/>
              <a:gd name="connsiteY4-92" fmla="*/ 329432 h 1992615"/>
              <a:gd name="connsiteX0-93" fmla="*/ 38055 w 1631317"/>
              <a:gd name="connsiteY0-94" fmla="*/ 321092 h 1937825"/>
              <a:gd name="connsiteX1-95" fmla="*/ 1485855 w 1631317"/>
              <a:gd name="connsiteY1-96" fmla="*/ 107732 h 1937825"/>
              <a:gd name="connsiteX2-97" fmla="*/ 1470615 w 1631317"/>
              <a:gd name="connsiteY2-98" fmla="*/ 1890812 h 1937825"/>
              <a:gd name="connsiteX3-99" fmla="*/ 510495 w 1631317"/>
              <a:gd name="connsiteY3-100" fmla="*/ 1326932 h 1937825"/>
              <a:gd name="connsiteX4-101" fmla="*/ 38055 w 1631317"/>
              <a:gd name="connsiteY4-102" fmla="*/ 321092 h 1937825"/>
              <a:gd name="connsiteX0-103" fmla="*/ 107213 w 1700475"/>
              <a:gd name="connsiteY0-104" fmla="*/ 441369 h 2058102"/>
              <a:gd name="connsiteX1-105" fmla="*/ 1555013 w 1700475"/>
              <a:gd name="connsiteY1-106" fmla="*/ 228009 h 2058102"/>
              <a:gd name="connsiteX2-107" fmla="*/ 1539773 w 1700475"/>
              <a:gd name="connsiteY2-108" fmla="*/ 2011089 h 2058102"/>
              <a:gd name="connsiteX3-109" fmla="*/ 579653 w 1700475"/>
              <a:gd name="connsiteY3-110" fmla="*/ 1447209 h 2058102"/>
              <a:gd name="connsiteX4-111" fmla="*/ 107213 w 1700475"/>
              <a:gd name="connsiteY4-112" fmla="*/ 441369 h 2058102"/>
              <a:gd name="connsiteX0-113" fmla="*/ 107213 w 1954185"/>
              <a:gd name="connsiteY0-114" fmla="*/ 441369 h 2058102"/>
              <a:gd name="connsiteX1-115" fmla="*/ 1555013 w 1954185"/>
              <a:gd name="connsiteY1-116" fmla="*/ 228009 h 2058102"/>
              <a:gd name="connsiteX2-117" fmla="*/ 1539773 w 1954185"/>
              <a:gd name="connsiteY2-118" fmla="*/ 2011089 h 2058102"/>
              <a:gd name="connsiteX3-119" fmla="*/ 579653 w 1954185"/>
              <a:gd name="connsiteY3-120" fmla="*/ 1447209 h 2058102"/>
              <a:gd name="connsiteX4-121" fmla="*/ 107213 w 1954185"/>
              <a:gd name="connsiteY4-122" fmla="*/ 441369 h 2058102"/>
              <a:gd name="connsiteX0-123" fmla="*/ 107213 w 1954185"/>
              <a:gd name="connsiteY0-124" fmla="*/ 426766 h 1833295"/>
              <a:gd name="connsiteX1-125" fmla="*/ 1555013 w 1954185"/>
              <a:gd name="connsiteY1-126" fmla="*/ 213406 h 1833295"/>
              <a:gd name="connsiteX2-127" fmla="*/ 1539773 w 1954185"/>
              <a:gd name="connsiteY2-128" fmla="*/ 1767886 h 1833295"/>
              <a:gd name="connsiteX3-129" fmla="*/ 579653 w 1954185"/>
              <a:gd name="connsiteY3-130" fmla="*/ 1432606 h 1833295"/>
              <a:gd name="connsiteX4-131" fmla="*/ 107213 w 1954185"/>
              <a:gd name="connsiteY4-132" fmla="*/ 426766 h 1833295"/>
              <a:gd name="connsiteX0-133" fmla="*/ 25113 w 1611968"/>
              <a:gd name="connsiteY0-134" fmla="*/ 300850 h 1687167"/>
              <a:gd name="connsiteX1-135" fmla="*/ 1472913 w 1611968"/>
              <a:gd name="connsiteY1-136" fmla="*/ 87490 h 1687167"/>
              <a:gd name="connsiteX2-137" fmla="*/ 1457673 w 1611968"/>
              <a:gd name="connsiteY2-138" fmla="*/ 1641970 h 1687167"/>
              <a:gd name="connsiteX3-139" fmla="*/ 619473 w 1611968"/>
              <a:gd name="connsiteY3-140" fmla="*/ 1184770 h 1687167"/>
              <a:gd name="connsiteX4-141" fmla="*/ 25113 w 1611968"/>
              <a:gd name="connsiteY4-142" fmla="*/ 300850 h 1687167"/>
              <a:gd name="connsiteX0-143" fmla="*/ 121154 w 1708009"/>
              <a:gd name="connsiteY0-144" fmla="*/ 453649 h 1839966"/>
              <a:gd name="connsiteX1-145" fmla="*/ 1568954 w 1708009"/>
              <a:gd name="connsiteY1-146" fmla="*/ 240289 h 1839966"/>
              <a:gd name="connsiteX2-147" fmla="*/ 1553714 w 1708009"/>
              <a:gd name="connsiteY2-148" fmla="*/ 1794769 h 1839966"/>
              <a:gd name="connsiteX3-149" fmla="*/ 715514 w 1708009"/>
              <a:gd name="connsiteY3-150" fmla="*/ 1337569 h 1839966"/>
              <a:gd name="connsiteX4-151" fmla="*/ 121154 w 1708009"/>
              <a:gd name="connsiteY4-152" fmla="*/ 453649 h 1839966"/>
              <a:gd name="connsiteX0-153" fmla="*/ 121154 w 1829016"/>
              <a:gd name="connsiteY0-154" fmla="*/ 453649 h 1845417"/>
              <a:gd name="connsiteX1-155" fmla="*/ 1568954 w 1829016"/>
              <a:gd name="connsiteY1-156" fmla="*/ 240289 h 1845417"/>
              <a:gd name="connsiteX2-157" fmla="*/ 1553714 w 1829016"/>
              <a:gd name="connsiteY2-158" fmla="*/ 1794769 h 1845417"/>
              <a:gd name="connsiteX3-159" fmla="*/ 715514 w 1829016"/>
              <a:gd name="connsiteY3-160" fmla="*/ 1337569 h 1845417"/>
              <a:gd name="connsiteX4-161" fmla="*/ 121154 w 1829016"/>
              <a:gd name="connsiteY4-162" fmla="*/ 453649 h 18454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29016" h="1845417">
                <a:moveTo>
                  <a:pt x="121154" y="453649"/>
                </a:moveTo>
                <a:cubicBezTo>
                  <a:pt x="537714" y="-247391"/>
                  <a:pt x="1330194" y="16769"/>
                  <a:pt x="1568954" y="240289"/>
                </a:cubicBezTo>
                <a:cubicBezTo>
                  <a:pt x="1807714" y="463809"/>
                  <a:pt x="2015994" y="1596649"/>
                  <a:pt x="1553714" y="1794769"/>
                </a:cubicBezTo>
                <a:cubicBezTo>
                  <a:pt x="1091434" y="1992889"/>
                  <a:pt x="954274" y="1561089"/>
                  <a:pt x="715514" y="1337569"/>
                </a:cubicBezTo>
                <a:cubicBezTo>
                  <a:pt x="476754" y="1114049"/>
                  <a:pt x="-295406" y="1154689"/>
                  <a:pt x="121154" y="453649"/>
                </a:cubicBezTo>
                <a:close/>
              </a:path>
            </a:pathLst>
          </a:custGeom>
          <a:solidFill>
            <a:srgbClr val="69E8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grpSp>
        <p:nvGrpSpPr>
          <p:cNvPr id="7" name="组合 6"/>
          <p:cNvGrpSpPr/>
          <p:nvPr/>
        </p:nvGrpSpPr>
        <p:grpSpPr>
          <a:xfrm>
            <a:off x="1527677" y="1458586"/>
            <a:ext cx="3441938" cy="3458540"/>
            <a:chOff x="6882680" y="1863564"/>
            <a:chExt cx="3862757" cy="3881389"/>
          </a:xfrm>
        </p:grpSpPr>
        <p:sp>
          <p:nvSpPr>
            <p:cNvPr id="657" name="îṥļíḑè"/>
            <p:cNvSpPr/>
            <p:nvPr/>
          </p:nvSpPr>
          <p:spPr bwMode="auto">
            <a:xfrm>
              <a:off x="6971545" y="5102832"/>
              <a:ext cx="3773892" cy="642121"/>
            </a:xfrm>
            <a:custGeom>
              <a:avLst/>
              <a:gdLst>
                <a:gd name="T0" fmla="*/ 283 w 598"/>
                <a:gd name="T1" fmla="*/ 0 h 102"/>
                <a:gd name="T2" fmla="*/ 0 w 598"/>
                <a:gd name="T3" fmla="*/ 51 h 102"/>
                <a:gd name="T4" fmla="*/ 299 w 598"/>
                <a:gd name="T5" fmla="*/ 102 h 102"/>
                <a:gd name="T6" fmla="*/ 598 w 598"/>
                <a:gd name="T7" fmla="*/ 51 h 102"/>
                <a:gd name="T8" fmla="*/ 514 w 598"/>
                <a:gd name="T9" fmla="*/ 16 h 102"/>
                <a:gd name="T10" fmla="*/ 491 w 598"/>
                <a:gd name="T11" fmla="*/ 24 h 102"/>
                <a:gd name="T12" fmla="*/ 507 w 598"/>
                <a:gd name="T13" fmla="*/ 31 h 102"/>
                <a:gd name="T14" fmla="*/ 518 w 598"/>
                <a:gd name="T15" fmla="*/ 58 h 102"/>
                <a:gd name="T16" fmla="*/ 518 w 598"/>
                <a:gd name="T17" fmla="*/ 58 h 102"/>
                <a:gd name="T18" fmla="*/ 518 w 598"/>
                <a:gd name="T19" fmla="*/ 58 h 102"/>
                <a:gd name="T20" fmla="*/ 518 w 598"/>
                <a:gd name="T21" fmla="*/ 59 h 102"/>
                <a:gd name="T22" fmla="*/ 518 w 598"/>
                <a:gd name="T23" fmla="*/ 59 h 102"/>
                <a:gd name="T24" fmla="*/ 499 w 598"/>
                <a:gd name="T25" fmla="*/ 71 h 102"/>
                <a:gd name="T26" fmla="*/ 499 w 598"/>
                <a:gd name="T27" fmla="*/ 71 h 102"/>
                <a:gd name="T28" fmla="*/ 499 w 598"/>
                <a:gd name="T29" fmla="*/ 71 h 102"/>
                <a:gd name="T30" fmla="*/ 499 w 598"/>
                <a:gd name="T31" fmla="*/ 71 h 102"/>
                <a:gd name="T32" fmla="*/ 499 w 598"/>
                <a:gd name="T33" fmla="*/ 71 h 102"/>
                <a:gd name="T34" fmla="*/ 491 w 598"/>
                <a:gd name="T35" fmla="*/ 70 h 102"/>
                <a:gd name="T36" fmla="*/ 491 w 598"/>
                <a:gd name="T37" fmla="*/ 70 h 102"/>
                <a:gd name="T38" fmla="*/ 491 w 598"/>
                <a:gd name="T39" fmla="*/ 70 h 102"/>
                <a:gd name="T40" fmla="*/ 491 w 598"/>
                <a:gd name="T41" fmla="*/ 70 h 102"/>
                <a:gd name="T42" fmla="*/ 490 w 598"/>
                <a:gd name="T43" fmla="*/ 70 h 102"/>
                <a:gd name="T44" fmla="*/ 490 w 598"/>
                <a:gd name="T45" fmla="*/ 70 h 102"/>
                <a:gd name="T46" fmla="*/ 452 w 598"/>
                <a:gd name="T47" fmla="*/ 54 h 102"/>
                <a:gd name="T48" fmla="*/ 450 w 598"/>
                <a:gd name="T49" fmla="*/ 58 h 102"/>
                <a:gd name="T50" fmla="*/ 415 w 598"/>
                <a:gd name="T51" fmla="*/ 48 h 102"/>
                <a:gd name="T52" fmla="*/ 379 w 598"/>
                <a:gd name="T53" fmla="*/ 58 h 102"/>
                <a:gd name="T54" fmla="*/ 378 w 598"/>
                <a:gd name="T55" fmla="*/ 54 h 102"/>
                <a:gd name="T56" fmla="*/ 339 w 598"/>
                <a:gd name="T57" fmla="*/ 70 h 102"/>
                <a:gd name="T58" fmla="*/ 339 w 598"/>
                <a:gd name="T59" fmla="*/ 70 h 102"/>
                <a:gd name="T60" fmla="*/ 339 w 598"/>
                <a:gd name="T61" fmla="*/ 70 h 102"/>
                <a:gd name="T62" fmla="*/ 339 w 598"/>
                <a:gd name="T63" fmla="*/ 70 h 102"/>
                <a:gd name="T64" fmla="*/ 331 w 598"/>
                <a:gd name="T65" fmla="*/ 71 h 102"/>
                <a:gd name="T66" fmla="*/ 331 w 598"/>
                <a:gd name="T67" fmla="*/ 71 h 102"/>
                <a:gd name="T68" fmla="*/ 331 w 598"/>
                <a:gd name="T69" fmla="*/ 71 h 102"/>
                <a:gd name="T70" fmla="*/ 331 w 598"/>
                <a:gd name="T71" fmla="*/ 71 h 102"/>
                <a:gd name="T72" fmla="*/ 331 w 598"/>
                <a:gd name="T73" fmla="*/ 71 h 102"/>
                <a:gd name="T74" fmla="*/ 312 w 598"/>
                <a:gd name="T75" fmla="*/ 59 h 102"/>
                <a:gd name="T76" fmla="*/ 312 w 598"/>
                <a:gd name="T77" fmla="*/ 58 h 102"/>
                <a:gd name="T78" fmla="*/ 312 w 598"/>
                <a:gd name="T79" fmla="*/ 58 h 102"/>
                <a:gd name="T80" fmla="*/ 323 w 598"/>
                <a:gd name="T81" fmla="*/ 31 h 102"/>
                <a:gd name="T82" fmla="*/ 338 w 598"/>
                <a:gd name="T83" fmla="*/ 24 h 102"/>
                <a:gd name="T84" fmla="*/ 283 w 598"/>
                <a:gd name="T8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8" h="102">
                  <a:moveTo>
                    <a:pt x="283" y="0"/>
                  </a:moveTo>
                  <a:cubicBezTo>
                    <a:pt x="125" y="1"/>
                    <a:pt x="0" y="24"/>
                    <a:pt x="0" y="51"/>
                  </a:cubicBezTo>
                  <a:cubicBezTo>
                    <a:pt x="0" y="80"/>
                    <a:pt x="134" y="102"/>
                    <a:pt x="299" y="102"/>
                  </a:cubicBezTo>
                  <a:cubicBezTo>
                    <a:pt x="464" y="102"/>
                    <a:pt x="598" y="80"/>
                    <a:pt x="598" y="51"/>
                  </a:cubicBezTo>
                  <a:cubicBezTo>
                    <a:pt x="598" y="37"/>
                    <a:pt x="566" y="25"/>
                    <a:pt x="514" y="16"/>
                  </a:cubicBezTo>
                  <a:cubicBezTo>
                    <a:pt x="507" y="19"/>
                    <a:pt x="500" y="21"/>
                    <a:pt x="491" y="24"/>
                  </a:cubicBezTo>
                  <a:cubicBezTo>
                    <a:pt x="507" y="31"/>
                    <a:pt x="507" y="31"/>
                    <a:pt x="507" y="31"/>
                  </a:cubicBezTo>
                  <a:cubicBezTo>
                    <a:pt x="517" y="35"/>
                    <a:pt x="523" y="48"/>
                    <a:pt x="518" y="58"/>
                  </a:cubicBezTo>
                  <a:cubicBezTo>
                    <a:pt x="518" y="58"/>
                    <a:pt x="518" y="58"/>
                    <a:pt x="518" y="58"/>
                  </a:cubicBezTo>
                  <a:cubicBezTo>
                    <a:pt x="518" y="58"/>
                    <a:pt x="518" y="58"/>
                    <a:pt x="518" y="58"/>
                  </a:cubicBezTo>
                  <a:cubicBezTo>
                    <a:pt x="518" y="59"/>
                    <a:pt x="518" y="59"/>
                    <a:pt x="518" y="59"/>
                  </a:cubicBezTo>
                  <a:cubicBezTo>
                    <a:pt x="518" y="59"/>
                    <a:pt x="518" y="59"/>
                    <a:pt x="518" y="59"/>
                  </a:cubicBezTo>
                  <a:cubicBezTo>
                    <a:pt x="514" y="67"/>
                    <a:pt x="507" y="71"/>
                    <a:pt x="499" y="71"/>
                  </a:cubicBezTo>
                  <a:cubicBezTo>
                    <a:pt x="499" y="71"/>
                    <a:pt x="499" y="71"/>
                    <a:pt x="499" y="71"/>
                  </a:cubicBezTo>
                  <a:cubicBezTo>
                    <a:pt x="499" y="71"/>
                    <a:pt x="499" y="71"/>
                    <a:pt x="499" y="71"/>
                  </a:cubicBezTo>
                  <a:cubicBezTo>
                    <a:pt x="499" y="71"/>
                    <a:pt x="499" y="71"/>
                    <a:pt x="499" y="71"/>
                  </a:cubicBezTo>
                  <a:cubicBezTo>
                    <a:pt x="499" y="71"/>
                    <a:pt x="499" y="71"/>
                    <a:pt x="499" y="71"/>
                  </a:cubicBezTo>
                  <a:cubicBezTo>
                    <a:pt x="496" y="71"/>
                    <a:pt x="493" y="71"/>
                    <a:pt x="491" y="70"/>
                  </a:cubicBezTo>
                  <a:cubicBezTo>
                    <a:pt x="491" y="70"/>
                    <a:pt x="491" y="70"/>
                    <a:pt x="491" y="70"/>
                  </a:cubicBezTo>
                  <a:cubicBezTo>
                    <a:pt x="491" y="70"/>
                    <a:pt x="491" y="70"/>
                    <a:pt x="491" y="70"/>
                  </a:cubicBezTo>
                  <a:cubicBezTo>
                    <a:pt x="491" y="70"/>
                    <a:pt x="491" y="70"/>
                    <a:pt x="491" y="70"/>
                  </a:cubicBezTo>
                  <a:cubicBezTo>
                    <a:pt x="491" y="70"/>
                    <a:pt x="490" y="70"/>
                    <a:pt x="490" y="70"/>
                  </a:cubicBezTo>
                  <a:cubicBezTo>
                    <a:pt x="490" y="70"/>
                    <a:pt x="490" y="70"/>
                    <a:pt x="490" y="70"/>
                  </a:cubicBezTo>
                  <a:cubicBezTo>
                    <a:pt x="452" y="54"/>
                    <a:pt x="452" y="54"/>
                    <a:pt x="452" y="54"/>
                  </a:cubicBezTo>
                  <a:cubicBezTo>
                    <a:pt x="450" y="58"/>
                    <a:pt x="450" y="58"/>
                    <a:pt x="450" y="58"/>
                  </a:cubicBezTo>
                  <a:cubicBezTo>
                    <a:pt x="438" y="54"/>
                    <a:pt x="426" y="51"/>
                    <a:pt x="415" y="48"/>
                  </a:cubicBezTo>
                  <a:cubicBezTo>
                    <a:pt x="404" y="51"/>
                    <a:pt x="392" y="54"/>
                    <a:pt x="379" y="58"/>
                  </a:cubicBezTo>
                  <a:cubicBezTo>
                    <a:pt x="378" y="54"/>
                    <a:pt x="378" y="54"/>
                    <a:pt x="378" y="54"/>
                  </a:cubicBezTo>
                  <a:cubicBezTo>
                    <a:pt x="339" y="70"/>
                    <a:pt x="339" y="70"/>
                    <a:pt x="339" y="70"/>
                  </a:cubicBezTo>
                  <a:cubicBezTo>
                    <a:pt x="339" y="70"/>
                    <a:pt x="339" y="70"/>
                    <a:pt x="339" y="70"/>
                  </a:cubicBezTo>
                  <a:cubicBezTo>
                    <a:pt x="339" y="70"/>
                    <a:pt x="339" y="70"/>
                    <a:pt x="339" y="70"/>
                  </a:cubicBezTo>
                  <a:cubicBezTo>
                    <a:pt x="339" y="70"/>
                    <a:pt x="339" y="70"/>
                    <a:pt x="339" y="70"/>
                  </a:cubicBezTo>
                  <a:cubicBezTo>
                    <a:pt x="336" y="71"/>
                    <a:pt x="334" y="71"/>
                    <a:pt x="331" y="71"/>
                  </a:cubicBezTo>
                  <a:cubicBezTo>
                    <a:pt x="331" y="71"/>
                    <a:pt x="331" y="71"/>
                    <a:pt x="331" y="71"/>
                  </a:cubicBezTo>
                  <a:cubicBezTo>
                    <a:pt x="331" y="71"/>
                    <a:pt x="331" y="71"/>
                    <a:pt x="331" y="71"/>
                  </a:cubicBezTo>
                  <a:cubicBezTo>
                    <a:pt x="331" y="71"/>
                    <a:pt x="331" y="71"/>
                    <a:pt x="331" y="71"/>
                  </a:cubicBezTo>
                  <a:cubicBezTo>
                    <a:pt x="331" y="71"/>
                    <a:pt x="331" y="71"/>
                    <a:pt x="331" y="71"/>
                  </a:cubicBezTo>
                  <a:cubicBezTo>
                    <a:pt x="323" y="71"/>
                    <a:pt x="315" y="67"/>
                    <a:pt x="312" y="59"/>
                  </a:cubicBezTo>
                  <a:cubicBezTo>
                    <a:pt x="312" y="58"/>
                    <a:pt x="312" y="58"/>
                    <a:pt x="312" y="58"/>
                  </a:cubicBezTo>
                  <a:cubicBezTo>
                    <a:pt x="312" y="58"/>
                    <a:pt x="312" y="58"/>
                    <a:pt x="312" y="58"/>
                  </a:cubicBezTo>
                  <a:cubicBezTo>
                    <a:pt x="307" y="48"/>
                    <a:pt x="312" y="35"/>
                    <a:pt x="323" y="31"/>
                  </a:cubicBezTo>
                  <a:cubicBezTo>
                    <a:pt x="338" y="24"/>
                    <a:pt x="338" y="24"/>
                    <a:pt x="338" y="24"/>
                  </a:cubicBezTo>
                  <a:cubicBezTo>
                    <a:pt x="314" y="16"/>
                    <a:pt x="296" y="8"/>
                    <a:pt x="283" y="0"/>
                  </a:cubicBezTo>
                </a:path>
              </a:pathLst>
            </a:custGeom>
            <a:solidFill>
              <a:srgbClr val="E6F4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58" name="iṣľíḍé"/>
            <p:cNvSpPr/>
            <p:nvPr/>
          </p:nvSpPr>
          <p:spPr bwMode="auto">
            <a:xfrm>
              <a:off x="6977278" y="1863564"/>
              <a:ext cx="3541697" cy="3384033"/>
            </a:xfrm>
            <a:custGeom>
              <a:avLst/>
              <a:gdLst>
                <a:gd name="T0" fmla="*/ 271 w 561"/>
                <a:gd name="T1" fmla="*/ 535 h 537"/>
                <a:gd name="T2" fmla="*/ 39 w 561"/>
                <a:gd name="T3" fmla="*/ 310 h 537"/>
                <a:gd name="T4" fmla="*/ 2 w 561"/>
                <a:gd name="T5" fmla="*/ 135 h 537"/>
                <a:gd name="T6" fmla="*/ 0 w 561"/>
                <a:gd name="T7" fmla="*/ 100 h 537"/>
                <a:gd name="T8" fmla="*/ 281 w 561"/>
                <a:gd name="T9" fmla="*/ 0 h 537"/>
                <a:gd name="T10" fmla="*/ 561 w 561"/>
                <a:gd name="T11" fmla="*/ 100 h 537"/>
                <a:gd name="T12" fmla="*/ 560 w 561"/>
                <a:gd name="T13" fmla="*/ 135 h 537"/>
                <a:gd name="T14" fmla="*/ 522 w 561"/>
                <a:gd name="T15" fmla="*/ 310 h 537"/>
                <a:gd name="T16" fmla="*/ 291 w 561"/>
                <a:gd name="T17" fmla="*/ 535 h 537"/>
                <a:gd name="T18" fmla="*/ 281 w 561"/>
                <a:gd name="T19" fmla="*/ 537 h 537"/>
                <a:gd name="T20" fmla="*/ 271 w 561"/>
                <a:gd name="T21" fmla="*/ 535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37">
                  <a:moveTo>
                    <a:pt x="271" y="535"/>
                  </a:moveTo>
                  <a:cubicBezTo>
                    <a:pt x="166" y="513"/>
                    <a:pt x="86" y="435"/>
                    <a:pt x="39" y="310"/>
                  </a:cubicBezTo>
                  <a:cubicBezTo>
                    <a:pt x="6" y="221"/>
                    <a:pt x="2" y="139"/>
                    <a:pt x="2" y="135"/>
                  </a:cubicBezTo>
                  <a:cubicBezTo>
                    <a:pt x="0" y="100"/>
                    <a:pt x="0" y="100"/>
                    <a:pt x="0" y="100"/>
                  </a:cubicBezTo>
                  <a:cubicBezTo>
                    <a:pt x="281" y="0"/>
                    <a:pt x="281" y="0"/>
                    <a:pt x="281" y="0"/>
                  </a:cubicBezTo>
                  <a:cubicBezTo>
                    <a:pt x="561" y="100"/>
                    <a:pt x="561" y="100"/>
                    <a:pt x="561" y="100"/>
                  </a:cubicBezTo>
                  <a:cubicBezTo>
                    <a:pt x="560" y="135"/>
                    <a:pt x="560" y="135"/>
                    <a:pt x="560" y="135"/>
                  </a:cubicBezTo>
                  <a:cubicBezTo>
                    <a:pt x="560" y="139"/>
                    <a:pt x="555" y="221"/>
                    <a:pt x="522" y="310"/>
                  </a:cubicBezTo>
                  <a:cubicBezTo>
                    <a:pt x="476" y="435"/>
                    <a:pt x="396" y="513"/>
                    <a:pt x="291" y="535"/>
                  </a:cubicBezTo>
                  <a:cubicBezTo>
                    <a:pt x="281" y="537"/>
                    <a:pt x="281" y="537"/>
                    <a:pt x="281" y="537"/>
                  </a:cubicBezTo>
                  <a:lnTo>
                    <a:pt x="271" y="535"/>
                  </a:lnTo>
                  <a:close/>
                </a:path>
              </a:pathLst>
            </a:custGeom>
            <a:solidFill>
              <a:srgbClr val="777DFD"/>
            </a:solidFill>
            <a:ln>
              <a:solidFill>
                <a:schemeClr val="bg1"/>
              </a:solid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59" name="î$ḷîdê"/>
            <p:cNvSpPr/>
            <p:nvPr/>
          </p:nvSpPr>
          <p:spPr bwMode="auto">
            <a:xfrm>
              <a:off x="7344204" y="2241956"/>
              <a:ext cx="2807845" cy="2645881"/>
            </a:xfrm>
            <a:custGeom>
              <a:avLst/>
              <a:gdLst>
                <a:gd name="T0" fmla="*/ 445 w 445"/>
                <a:gd name="T1" fmla="*/ 78 h 420"/>
                <a:gd name="T2" fmla="*/ 223 w 445"/>
                <a:gd name="T3" fmla="*/ 0 h 420"/>
                <a:gd name="T4" fmla="*/ 223 w 445"/>
                <a:gd name="T5" fmla="*/ 0 h 420"/>
                <a:gd name="T6" fmla="*/ 0 w 445"/>
                <a:gd name="T7" fmla="*/ 78 h 420"/>
                <a:gd name="T8" fmla="*/ 223 w 445"/>
                <a:gd name="T9" fmla="*/ 420 h 420"/>
                <a:gd name="T10" fmla="*/ 223 w 445"/>
                <a:gd name="T11" fmla="*/ 420 h 420"/>
                <a:gd name="T12" fmla="*/ 445 w 445"/>
                <a:gd name="T13" fmla="*/ 78 h 420"/>
              </a:gdLst>
              <a:ahLst/>
              <a:cxnLst>
                <a:cxn ang="0">
                  <a:pos x="T0" y="T1"/>
                </a:cxn>
                <a:cxn ang="0">
                  <a:pos x="T2" y="T3"/>
                </a:cxn>
                <a:cxn ang="0">
                  <a:pos x="T4" y="T5"/>
                </a:cxn>
                <a:cxn ang="0">
                  <a:pos x="T6" y="T7"/>
                </a:cxn>
                <a:cxn ang="0">
                  <a:pos x="T8" y="T9"/>
                </a:cxn>
                <a:cxn ang="0">
                  <a:pos x="T10" y="T11"/>
                </a:cxn>
                <a:cxn ang="0">
                  <a:pos x="T12" y="T13"/>
                </a:cxn>
              </a:cxnLst>
              <a:rect l="0" t="0" r="r" b="b"/>
              <a:pathLst>
                <a:path w="445" h="420">
                  <a:moveTo>
                    <a:pt x="445" y="78"/>
                  </a:moveTo>
                  <a:cubicBezTo>
                    <a:pt x="223" y="0"/>
                    <a:pt x="223" y="0"/>
                    <a:pt x="223" y="0"/>
                  </a:cubicBezTo>
                  <a:cubicBezTo>
                    <a:pt x="223" y="0"/>
                    <a:pt x="223" y="0"/>
                    <a:pt x="223" y="0"/>
                  </a:cubicBezTo>
                  <a:cubicBezTo>
                    <a:pt x="0" y="78"/>
                    <a:pt x="0" y="78"/>
                    <a:pt x="0" y="78"/>
                  </a:cubicBezTo>
                  <a:cubicBezTo>
                    <a:pt x="0" y="78"/>
                    <a:pt x="15" y="376"/>
                    <a:pt x="223" y="420"/>
                  </a:cubicBezTo>
                  <a:cubicBezTo>
                    <a:pt x="223" y="420"/>
                    <a:pt x="223" y="420"/>
                    <a:pt x="223" y="420"/>
                  </a:cubicBezTo>
                  <a:cubicBezTo>
                    <a:pt x="430" y="376"/>
                    <a:pt x="445" y="78"/>
                    <a:pt x="445" y="78"/>
                  </a:cubicBezTo>
                  <a:close/>
                </a:path>
              </a:pathLst>
            </a:custGeom>
            <a:solidFill>
              <a:srgbClr val="BBBEF3"/>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pic>
          <p:nvPicPr>
            <p:cNvPr id="5" name="图片 4"/>
            <p:cNvPicPr>
              <a:picLocks noChangeAspect="1"/>
            </p:cNvPicPr>
            <p:nvPr/>
          </p:nvPicPr>
          <p:blipFill rotWithShape="1">
            <a:blip r:embed="rId2"/>
            <a:srcRect l="49668"/>
            <a:stretch>
              <a:fillRect/>
            </a:stretch>
          </p:blipFill>
          <p:spPr>
            <a:xfrm>
              <a:off x="8744907" y="2236201"/>
              <a:ext cx="1411516" cy="2645893"/>
            </a:xfrm>
            <a:prstGeom prst="rect">
              <a:avLst/>
            </a:prstGeom>
          </p:spPr>
        </p:pic>
        <p:sp>
          <p:nvSpPr>
            <p:cNvPr id="660" name="í$ḻíḍê"/>
            <p:cNvSpPr/>
            <p:nvPr/>
          </p:nvSpPr>
          <p:spPr bwMode="auto">
            <a:xfrm>
              <a:off x="8744543" y="4605476"/>
              <a:ext cx="1717099" cy="534623"/>
            </a:xfrm>
            <a:custGeom>
              <a:avLst/>
              <a:gdLst>
                <a:gd name="T0" fmla="*/ 0 w 1198"/>
                <a:gd name="T1" fmla="*/ 61 h 373"/>
                <a:gd name="T2" fmla="*/ 449 w 1198"/>
                <a:gd name="T3" fmla="*/ 0 h 373"/>
                <a:gd name="T4" fmla="*/ 846 w 1198"/>
                <a:gd name="T5" fmla="*/ 0 h 373"/>
                <a:gd name="T6" fmla="*/ 1198 w 1198"/>
                <a:gd name="T7" fmla="*/ 70 h 373"/>
                <a:gd name="T8" fmla="*/ 590 w 1198"/>
                <a:gd name="T9" fmla="*/ 373 h 373"/>
                <a:gd name="T10" fmla="*/ 0 w 1198"/>
                <a:gd name="T11" fmla="*/ 61 h 373"/>
              </a:gdLst>
              <a:ahLst/>
              <a:cxnLst>
                <a:cxn ang="0">
                  <a:pos x="T0" y="T1"/>
                </a:cxn>
                <a:cxn ang="0">
                  <a:pos x="T2" y="T3"/>
                </a:cxn>
                <a:cxn ang="0">
                  <a:pos x="T4" y="T5"/>
                </a:cxn>
                <a:cxn ang="0">
                  <a:pos x="T6" y="T7"/>
                </a:cxn>
                <a:cxn ang="0">
                  <a:pos x="T8" y="T9"/>
                </a:cxn>
                <a:cxn ang="0">
                  <a:pos x="T10" y="T11"/>
                </a:cxn>
              </a:cxnLst>
              <a:rect l="0" t="0" r="r" b="b"/>
              <a:pathLst>
                <a:path w="1198" h="373">
                  <a:moveTo>
                    <a:pt x="0" y="61"/>
                  </a:moveTo>
                  <a:lnTo>
                    <a:pt x="449" y="0"/>
                  </a:lnTo>
                  <a:lnTo>
                    <a:pt x="846" y="0"/>
                  </a:lnTo>
                  <a:lnTo>
                    <a:pt x="1198" y="70"/>
                  </a:lnTo>
                  <a:lnTo>
                    <a:pt x="590" y="373"/>
                  </a:lnTo>
                  <a:lnTo>
                    <a:pt x="0" y="61"/>
                  </a:lnTo>
                  <a:close/>
                </a:path>
              </a:pathLst>
            </a:custGeom>
            <a:solidFill>
              <a:srgbClr val="073A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61" name="íşľîḍe"/>
            <p:cNvSpPr/>
            <p:nvPr/>
          </p:nvSpPr>
          <p:spPr bwMode="auto">
            <a:xfrm>
              <a:off x="8460749" y="4535244"/>
              <a:ext cx="1464837" cy="933082"/>
            </a:xfrm>
            <a:custGeom>
              <a:avLst/>
              <a:gdLst>
                <a:gd name="T0" fmla="*/ 232 w 232"/>
                <a:gd name="T1" fmla="*/ 99 h 148"/>
                <a:gd name="T2" fmla="*/ 31 w 232"/>
                <a:gd name="T3" fmla="*/ 32 h 148"/>
                <a:gd name="T4" fmla="*/ 214 w 232"/>
                <a:gd name="T5" fmla="*/ 148 h 148"/>
                <a:gd name="T6" fmla="*/ 232 w 232"/>
                <a:gd name="T7" fmla="*/ 99 h 148"/>
              </a:gdLst>
              <a:ahLst/>
              <a:cxnLst>
                <a:cxn ang="0">
                  <a:pos x="T0" y="T1"/>
                </a:cxn>
                <a:cxn ang="0">
                  <a:pos x="T2" y="T3"/>
                </a:cxn>
                <a:cxn ang="0">
                  <a:pos x="T4" y="T5"/>
                </a:cxn>
                <a:cxn ang="0">
                  <a:pos x="T6" y="T7"/>
                </a:cxn>
              </a:cxnLst>
              <a:rect l="0" t="0" r="r" b="b"/>
              <a:pathLst>
                <a:path w="232" h="148">
                  <a:moveTo>
                    <a:pt x="232" y="99"/>
                  </a:moveTo>
                  <a:cubicBezTo>
                    <a:pt x="232" y="99"/>
                    <a:pt x="52" y="0"/>
                    <a:pt x="31" y="32"/>
                  </a:cubicBezTo>
                  <a:cubicBezTo>
                    <a:pt x="0" y="79"/>
                    <a:pt x="47" y="103"/>
                    <a:pt x="214" y="148"/>
                  </a:cubicBezTo>
                  <a:cubicBezTo>
                    <a:pt x="232" y="99"/>
                    <a:pt x="232" y="99"/>
                    <a:pt x="232" y="99"/>
                  </a:cubicBezTo>
                </a:path>
              </a:pathLst>
            </a:custGeom>
            <a:solidFill>
              <a:srgbClr val="073A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62" name="ísľîḓê"/>
            <p:cNvSpPr/>
            <p:nvPr/>
          </p:nvSpPr>
          <p:spPr bwMode="auto">
            <a:xfrm>
              <a:off x="9805189" y="5184531"/>
              <a:ext cx="467257" cy="384126"/>
            </a:xfrm>
            <a:custGeom>
              <a:avLst/>
              <a:gdLst>
                <a:gd name="T0" fmla="*/ 69 w 74"/>
                <a:gd name="T1" fmla="*/ 45 h 61"/>
                <a:gd name="T2" fmla="*/ 58 w 74"/>
                <a:gd name="T3" fmla="*/ 18 h 61"/>
                <a:gd name="T4" fmla="*/ 16 w 74"/>
                <a:gd name="T5" fmla="*/ 0 h 61"/>
                <a:gd name="T6" fmla="*/ 0 w 74"/>
                <a:gd name="T7" fmla="*/ 40 h 61"/>
                <a:gd name="T8" fmla="*/ 41 w 74"/>
                <a:gd name="T9" fmla="*/ 57 h 61"/>
                <a:gd name="T10" fmla="*/ 69 w 74"/>
                <a:gd name="T11" fmla="*/ 45 h 61"/>
              </a:gdLst>
              <a:ahLst/>
              <a:cxnLst>
                <a:cxn ang="0">
                  <a:pos x="T0" y="T1"/>
                </a:cxn>
                <a:cxn ang="0">
                  <a:pos x="T2" y="T3"/>
                </a:cxn>
                <a:cxn ang="0">
                  <a:pos x="T4" y="T5"/>
                </a:cxn>
                <a:cxn ang="0">
                  <a:pos x="T6" y="T7"/>
                </a:cxn>
                <a:cxn ang="0">
                  <a:pos x="T8" y="T9"/>
                </a:cxn>
                <a:cxn ang="0">
                  <a:pos x="T10" y="T11"/>
                </a:cxn>
              </a:cxnLst>
              <a:rect l="0" t="0" r="r" b="b"/>
              <a:pathLst>
                <a:path w="74" h="61">
                  <a:moveTo>
                    <a:pt x="69" y="45"/>
                  </a:moveTo>
                  <a:cubicBezTo>
                    <a:pt x="74" y="35"/>
                    <a:pt x="68" y="22"/>
                    <a:pt x="58" y="18"/>
                  </a:cubicBezTo>
                  <a:cubicBezTo>
                    <a:pt x="16" y="0"/>
                    <a:pt x="16" y="0"/>
                    <a:pt x="16" y="0"/>
                  </a:cubicBezTo>
                  <a:cubicBezTo>
                    <a:pt x="0" y="40"/>
                    <a:pt x="0" y="40"/>
                    <a:pt x="0" y="40"/>
                  </a:cubicBezTo>
                  <a:cubicBezTo>
                    <a:pt x="41" y="57"/>
                    <a:pt x="41" y="57"/>
                    <a:pt x="41" y="57"/>
                  </a:cubicBezTo>
                  <a:cubicBezTo>
                    <a:pt x="52" y="61"/>
                    <a:pt x="65" y="56"/>
                    <a:pt x="69" y="45"/>
                  </a:cubicBezTo>
                </a:path>
              </a:pathLst>
            </a:custGeom>
            <a:solidFill>
              <a:srgbClr val="1858B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63" name="íšḻîdê"/>
            <p:cNvSpPr/>
            <p:nvPr/>
          </p:nvSpPr>
          <p:spPr bwMode="auto">
            <a:xfrm>
              <a:off x="9818088" y="5228963"/>
              <a:ext cx="341127" cy="263728"/>
            </a:xfrm>
            <a:custGeom>
              <a:avLst/>
              <a:gdLst>
                <a:gd name="T0" fmla="*/ 11 w 54"/>
                <a:gd name="T1" fmla="*/ 0 h 42"/>
                <a:gd name="T2" fmla="*/ 43 w 54"/>
                <a:gd name="T3" fmla="*/ 13 h 42"/>
                <a:gd name="T4" fmla="*/ 51 w 54"/>
                <a:gd name="T5" fmla="*/ 32 h 42"/>
                <a:gd name="T6" fmla="*/ 32 w 54"/>
                <a:gd name="T7" fmla="*/ 39 h 42"/>
                <a:gd name="T8" fmla="*/ 0 w 54"/>
                <a:gd name="T9" fmla="*/ 26 h 42"/>
                <a:gd name="T10" fmla="*/ 11 w 54"/>
                <a:gd name="T11" fmla="*/ 0 h 42"/>
              </a:gdLst>
              <a:ahLst/>
              <a:cxnLst>
                <a:cxn ang="0">
                  <a:pos x="T0" y="T1"/>
                </a:cxn>
                <a:cxn ang="0">
                  <a:pos x="T2" y="T3"/>
                </a:cxn>
                <a:cxn ang="0">
                  <a:pos x="T4" y="T5"/>
                </a:cxn>
                <a:cxn ang="0">
                  <a:pos x="T6" y="T7"/>
                </a:cxn>
                <a:cxn ang="0">
                  <a:pos x="T8" y="T9"/>
                </a:cxn>
                <a:cxn ang="0">
                  <a:pos x="T10" y="T11"/>
                </a:cxn>
              </a:cxnLst>
              <a:rect l="0" t="0" r="r" b="b"/>
              <a:pathLst>
                <a:path w="54" h="42">
                  <a:moveTo>
                    <a:pt x="11" y="0"/>
                  </a:moveTo>
                  <a:cubicBezTo>
                    <a:pt x="43" y="13"/>
                    <a:pt x="43" y="13"/>
                    <a:pt x="43" y="13"/>
                  </a:cubicBezTo>
                  <a:cubicBezTo>
                    <a:pt x="50" y="16"/>
                    <a:pt x="54" y="24"/>
                    <a:pt x="51" y="32"/>
                  </a:cubicBezTo>
                  <a:cubicBezTo>
                    <a:pt x="48" y="39"/>
                    <a:pt x="39" y="42"/>
                    <a:pt x="32" y="39"/>
                  </a:cubicBezTo>
                  <a:cubicBezTo>
                    <a:pt x="0" y="26"/>
                    <a:pt x="0" y="26"/>
                    <a:pt x="0" y="26"/>
                  </a:cubicBezTo>
                  <a:cubicBezTo>
                    <a:pt x="11" y="0"/>
                    <a:pt x="11" y="0"/>
                    <a:pt x="11" y="0"/>
                  </a:cubicBezTo>
                </a:path>
              </a:pathLst>
            </a:custGeom>
            <a:solidFill>
              <a:srgbClr val="489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64" name="iṣḷíḍe"/>
            <p:cNvSpPr/>
            <p:nvPr/>
          </p:nvSpPr>
          <p:spPr bwMode="auto">
            <a:xfrm>
              <a:off x="10064617" y="5468326"/>
              <a:ext cx="176297" cy="81699"/>
            </a:xfrm>
            <a:custGeom>
              <a:avLst/>
              <a:gdLst>
                <a:gd name="T0" fmla="*/ 9 w 28"/>
                <a:gd name="T1" fmla="*/ 13 h 13"/>
                <a:gd name="T2" fmla="*/ 9 w 28"/>
                <a:gd name="T3" fmla="*/ 13 h 13"/>
                <a:gd name="T4" fmla="*/ 9 w 28"/>
                <a:gd name="T5" fmla="*/ 13 h 13"/>
                <a:gd name="T6" fmla="*/ 9 w 28"/>
                <a:gd name="T7" fmla="*/ 13 h 13"/>
                <a:gd name="T8" fmla="*/ 1 w 28"/>
                <a:gd name="T9" fmla="*/ 12 h 13"/>
                <a:gd name="T10" fmla="*/ 9 w 28"/>
                <a:gd name="T11" fmla="*/ 13 h 13"/>
                <a:gd name="T12" fmla="*/ 1 w 28"/>
                <a:gd name="T13" fmla="*/ 12 h 13"/>
                <a:gd name="T14" fmla="*/ 1 w 28"/>
                <a:gd name="T15" fmla="*/ 12 h 13"/>
                <a:gd name="T16" fmla="*/ 1 w 28"/>
                <a:gd name="T17" fmla="*/ 12 h 13"/>
                <a:gd name="T18" fmla="*/ 1 w 28"/>
                <a:gd name="T19" fmla="*/ 12 h 13"/>
                <a:gd name="T20" fmla="*/ 0 w 28"/>
                <a:gd name="T21" fmla="*/ 12 h 13"/>
                <a:gd name="T22" fmla="*/ 1 w 28"/>
                <a:gd name="T23" fmla="*/ 12 h 13"/>
                <a:gd name="T24" fmla="*/ 0 w 28"/>
                <a:gd name="T25" fmla="*/ 12 h 13"/>
                <a:gd name="T26" fmla="*/ 28 w 28"/>
                <a:gd name="T27" fmla="*/ 1 h 13"/>
                <a:gd name="T28" fmla="*/ 28 w 28"/>
                <a:gd name="T29" fmla="*/ 1 h 13"/>
                <a:gd name="T30" fmla="*/ 28 w 28"/>
                <a:gd name="T31" fmla="*/ 1 h 13"/>
                <a:gd name="T32" fmla="*/ 28 w 28"/>
                <a:gd name="T33" fmla="*/ 0 h 13"/>
                <a:gd name="T34" fmla="*/ 28 w 28"/>
                <a:gd name="T35" fmla="*/ 0 h 13"/>
                <a:gd name="T36" fmla="*/ 28 w 28"/>
                <a:gd name="T3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3">
                  <a:moveTo>
                    <a:pt x="9" y="13"/>
                  </a:moveTo>
                  <a:cubicBezTo>
                    <a:pt x="9" y="13"/>
                    <a:pt x="9" y="13"/>
                    <a:pt x="9" y="13"/>
                  </a:cubicBezTo>
                  <a:cubicBezTo>
                    <a:pt x="9" y="13"/>
                    <a:pt x="9" y="13"/>
                    <a:pt x="9" y="13"/>
                  </a:cubicBezTo>
                  <a:cubicBezTo>
                    <a:pt x="9" y="13"/>
                    <a:pt x="9" y="13"/>
                    <a:pt x="9" y="13"/>
                  </a:cubicBezTo>
                  <a:moveTo>
                    <a:pt x="1" y="12"/>
                  </a:moveTo>
                  <a:cubicBezTo>
                    <a:pt x="3" y="13"/>
                    <a:pt x="6" y="13"/>
                    <a:pt x="9" y="13"/>
                  </a:cubicBezTo>
                  <a:cubicBezTo>
                    <a:pt x="6" y="13"/>
                    <a:pt x="3" y="13"/>
                    <a:pt x="1" y="12"/>
                  </a:cubicBezTo>
                  <a:moveTo>
                    <a:pt x="1" y="12"/>
                  </a:moveTo>
                  <a:cubicBezTo>
                    <a:pt x="1" y="12"/>
                    <a:pt x="1" y="12"/>
                    <a:pt x="1" y="12"/>
                  </a:cubicBezTo>
                  <a:cubicBezTo>
                    <a:pt x="1" y="12"/>
                    <a:pt x="1" y="12"/>
                    <a:pt x="1" y="12"/>
                  </a:cubicBezTo>
                  <a:moveTo>
                    <a:pt x="0" y="12"/>
                  </a:moveTo>
                  <a:cubicBezTo>
                    <a:pt x="0" y="12"/>
                    <a:pt x="1" y="12"/>
                    <a:pt x="1" y="12"/>
                  </a:cubicBezTo>
                  <a:cubicBezTo>
                    <a:pt x="1" y="12"/>
                    <a:pt x="0" y="12"/>
                    <a:pt x="0" y="12"/>
                  </a:cubicBezTo>
                  <a:moveTo>
                    <a:pt x="28" y="1"/>
                  </a:moveTo>
                  <a:cubicBezTo>
                    <a:pt x="28" y="1"/>
                    <a:pt x="28" y="1"/>
                    <a:pt x="28" y="1"/>
                  </a:cubicBezTo>
                  <a:cubicBezTo>
                    <a:pt x="28" y="1"/>
                    <a:pt x="28" y="1"/>
                    <a:pt x="28" y="1"/>
                  </a:cubicBezTo>
                  <a:moveTo>
                    <a:pt x="28" y="0"/>
                  </a:moveTo>
                  <a:cubicBezTo>
                    <a:pt x="28" y="0"/>
                    <a:pt x="28" y="0"/>
                    <a:pt x="28" y="0"/>
                  </a:cubicBezTo>
                  <a:cubicBezTo>
                    <a:pt x="28" y="0"/>
                    <a:pt x="28" y="0"/>
                    <a:pt x="28" y="0"/>
                  </a:cubicBezTo>
                </a:path>
              </a:pathLst>
            </a:custGeom>
            <a:solidFill>
              <a:srgbClr val="819CC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65" name="ïšlïdê"/>
            <p:cNvSpPr/>
            <p:nvPr/>
          </p:nvSpPr>
          <p:spPr bwMode="auto">
            <a:xfrm>
              <a:off x="9805189" y="5392360"/>
              <a:ext cx="12900" cy="44433"/>
            </a:xfrm>
            <a:custGeom>
              <a:avLst/>
              <a:gdLst>
                <a:gd name="T0" fmla="*/ 9 w 9"/>
                <a:gd name="T1" fmla="*/ 0 h 31"/>
                <a:gd name="T2" fmla="*/ 0 w 9"/>
                <a:gd name="T3" fmla="*/ 31 h 31"/>
                <a:gd name="T4" fmla="*/ 9 w 9"/>
                <a:gd name="T5" fmla="*/ 0 h 31"/>
                <a:gd name="T6" fmla="*/ 9 w 9"/>
                <a:gd name="T7" fmla="*/ 0 h 31"/>
              </a:gdLst>
              <a:ahLst/>
              <a:cxnLst>
                <a:cxn ang="0">
                  <a:pos x="T0" y="T1"/>
                </a:cxn>
                <a:cxn ang="0">
                  <a:pos x="T2" y="T3"/>
                </a:cxn>
                <a:cxn ang="0">
                  <a:pos x="T4" y="T5"/>
                </a:cxn>
                <a:cxn ang="0">
                  <a:pos x="T6" y="T7"/>
                </a:cxn>
              </a:cxnLst>
              <a:rect l="0" t="0" r="r" b="b"/>
              <a:pathLst>
                <a:path w="9" h="31">
                  <a:moveTo>
                    <a:pt x="9" y="0"/>
                  </a:moveTo>
                  <a:lnTo>
                    <a:pt x="0" y="31"/>
                  </a:lnTo>
                  <a:lnTo>
                    <a:pt x="9" y="0"/>
                  </a:lnTo>
                  <a:lnTo>
                    <a:pt x="9" y="0"/>
                  </a:lnTo>
                  <a:close/>
                </a:path>
              </a:pathLst>
            </a:custGeom>
            <a:solidFill>
              <a:srgbClr val="0736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66" name="iślîďé"/>
            <p:cNvSpPr/>
            <p:nvPr/>
          </p:nvSpPr>
          <p:spPr bwMode="auto">
            <a:xfrm>
              <a:off x="9805189" y="5392360"/>
              <a:ext cx="12900" cy="44433"/>
            </a:xfrm>
            <a:custGeom>
              <a:avLst/>
              <a:gdLst>
                <a:gd name="T0" fmla="*/ 9 w 9"/>
                <a:gd name="T1" fmla="*/ 0 h 31"/>
                <a:gd name="T2" fmla="*/ 0 w 9"/>
                <a:gd name="T3" fmla="*/ 31 h 31"/>
                <a:gd name="T4" fmla="*/ 9 w 9"/>
                <a:gd name="T5" fmla="*/ 0 h 31"/>
                <a:gd name="T6" fmla="*/ 9 w 9"/>
                <a:gd name="T7" fmla="*/ 0 h 31"/>
              </a:gdLst>
              <a:ahLst/>
              <a:cxnLst>
                <a:cxn ang="0">
                  <a:pos x="T0" y="T1"/>
                </a:cxn>
                <a:cxn ang="0">
                  <a:pos x="T2" y="T3"/>
                </a:cxn>
                <a:cxn ang="0">
                  <a:pos x="T4" y="T5"/>
                </a:cxn>
                <a:cxn ang="0">
                  <a:pos x="T6" y="T7"/>
                </a:cxn>
              </a:cxnLst>
              <a:rect l="0" t="0" r="r" b="b"/>
              <a:pathLst>
                <a:path w="9" h="31">
                  <a:moveTo>
                    <a:pt x="9" y="0"/>
                  </a:moveTo>
                  <a:lnTo>
                    <a:pt x="0" y="31"/>
                  </a:ln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67" name="ïṡlíďe"/>
            <p:cNvSpPr/>
            <p:nvPr/>
          </p:nvSpPr>
          <p:spPr bwMode="auto">
            <a:xfrm>
              <a:off x="9805189" y="5392360"/>
              <a:ext cx="441458" cy="157664"/>
            </a:xfrm>
            <a:custGeom>
              <a:avLst/>
              <a:gdLst>
                <a:gd name="T0" fmla="*/ 2 w 70"/>
                <a:gd name="T1" fmla="*/ 0 h 25"/>
                <a:gd name="T2" fmla="*/ 0 w 70"/>
                <a:gd name="T3" fmla="*/ 7 h 25"/>
                <a:gd name="T4" fmla="*/ 41 w 70"/>
                <a:gd name="T5" fmla="*/ 24 h 25"/>
                <a:gd name="T6" fmla="*/ 41 w 70"/>
                <a:gd name="T7" fmla="*/ 24 h 25"/>
                <a:gd name="T8" fmla="*/ 42 w 70"/>
                <a:gd name="T9" fmla="*/ 24 h 25"/>
                <a:gd name="T10" fmla="*/ 42 w 70"/>
                <a:gd name="T11" fmla="*/ 24 h 25"/>
                <a:gd name="T12" fmla="*/ 42 w 70"/>
                <a:gd name="T13" fmla="*/ 24 h 25"/>
                <a:gd name="T14" fmla="*/ 42 w 70"/>
                <a:gd name="T15" fmla="*/ 24 h 25"/>
                <a:gd name="T16" fmla="*/ 50 w 70"/>
                <a:gd name="T17" fmla="*/ 25 h 25"/>
                <a:gd name="T18" fmla="*/ 50 w 70"/>
                <a:gd name="T19" fmla="*/ 25 h 25"/>
                <a:gd name="T20" fmla="*/ 50 w 70"/>
                <a:gd name="T21" fmla="*/ 25 h 25"/>
                <a:gd name="T22" fmla="*/ 69 w 70"/>
                <a:gd name="T23" fmla="*/ 13 h 25"/>
                <a:gd name="T24" fmla="*/ 69 w 70"/>
                <a:gd name="T25" fmla="*/ 13 h 25"/>
                <a:gd name="T26" fmla="*/ 69 w 70"/>
                <a:gd name="T27" fmla="*/ 12 h 25"/>
                <a:gd name="T28" fmla="*/ 69 w 70"/>
                <a:gd name="T29" fmla="*/ 12 h 25"/>
                <a:gd name="T30" fmla="*/ 69 w 70"/>
                <a:gd name="T31" fmla="*/ 12 h 25"/>
                <a:gd name="T32" fmla="*/ 70 w 70"/>
                <a:gd name="T33" fmla="*/ 9 h 25"/>
                <a:gd name="T34" fmla="*/ 52 w 70"/>
                <a:gd name="T35" fmla="*/ 19 h 25"/>
                <a:gd name="T36" fmla="*/ 44 w 70"/>
                <a:gd name="T37" fmla="*/ 17 h 25"/>
                <a:gd name="T38" fmla="*/ 37 w 70"/>
                <a:gd name="T39" fmla="*/ 14 h 25"/>
                <a:gd name="T40" fmla="*/ 34 w 70"/>
                <a:gd name="T41" fmla="*/ 13 h 25"/>
                <a:gd name="T42" fmla="*/ 2 w 70"/>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25">
                  <a:moveTo>
                    <a:pt x="2" y="0"/>
                  </a:moveTo>
                  <a:cubicBezTo>
                    <a:pt x="0" y="7"/>
                    <a:pt x="0" y="7"/>
                    <a:pt x="0" y="7"/>
                  </a:cubicBezTo>
                  <a:cubicBezTo>
                    <a:pt x="41" y="24"/>
                    <a:pt x="41" y="24"/>
                    <a:pt x="41" y="24"/>
                  </a:cubicBezTo>
                  <a:cubicBezTo>
                    <a:pt x="41" y="24"/>
                    <a:pt x="41" y="24"/>
                    <a:pt x="41" y="24"/>
                  </a:cubicBezTo>
                  <a:cubicBezTo>
                    <a:pt x="41" y="24"/>
                    <a:pt x="42" y="24"/>
                    <a:pt x="42" y="24"/>
                  </a:cubicBezTo>
                  <a:cubicBezTo>
                    <a:pt x="42" y="24"/>
                    <a:pt x="42" y="24"/>
                    <a:pt x="42" y="24"/>
                  </a:cubicBezTo>
                  <a:cubicBezTo>
                    <a:pt x="42" y="24"/>
                    <a:pt x="42" y="24"/>
                    <a:pt x="42" y="24"/>
                  </a:cubicBezTo>
                  <a:cubicBezTo>
                    <a:pt x="42" y="24"/>
                    <a:pt x="42" y="24"/>
                    <a:pt x="42" y="24"/>
                  </a:cubicBezTo>
                  <a:cubicBezTo>
                    <a:pt x="44" y="25"/>
                    <a:pt x="47" y="25"/>
                    <a:pt x="50" y="25"/>
                  </a:cubicBezTo>
                  <a:cubicBezTo>
                    <a:pt x="50" y="25"/>
                    <a:pt x="50" y="25"/>
                    <a:pt x="50" y="25"/>
                  </a:cubicBezTo>
                  <a:cubicBezTo>
                    <a:pt x="50" y="25"/>
                    <a:pt x="50" y="25"/>
                    <a:pt x="50" y="25"/>
                  </a:cubicBezTo>
                  <a:cubicBezTo>
                    <a:pt x="58" y="25"/>
                    <a:pt x="65" y="21"/>
                    <a:pt x="69" y="13"/>
                  </a:cubicBezTo>
                  <a:cubicBezTo>
                    <a:pt x="69" y="13"/>
                    <a:pt x="69" y="13"/>
                    <a:pt x="69" y="13"/>
                  </a:cubicBezTo>
                  <a:cubicBezTo>
                    <a:pt x="69" y="13"/>
                    <a:pt x="69" y="13"/>
                    <a:pt x="69" y="12"/>
                  </a:cubicBezTo>
                  <a:cubicBezTo>
                    <a:pt x="69" y="12"/>
                    <a:pt x="69" y="12"/>
                    <a:pt x="69" y="12"/>
                  </a:cubicBezTo>
                  <a:cubicBezTo>
                    <a:pt x="69" y="12"/>
                    <a:pt x="69" y="12"/>
                    <a:pt x="69" y="12"/>
                  </a:cubicBezTo>
                  <a:cubicBezTo>
                    <a:pt x="70" y="11"/>
                    <a:pt x="70" y="10"/>
                    <a:pt x="70" y="9"/>
                  </a:cubicBezTo>
                  <a:cubicBezTo>
                    <a:pt x="66" y="15"/>
                    <a:pt x="59" y="19"/>
                    <a:pt x="52" y="19"/>
                  </a:cubicBezTo>
                  <a:cubicBezTo>
                    <a:pt x="50" y="19"/>
                    <a:pt x="47" y="18"/>
                    <a:pt x="44" y="17"/>
                  </a:cubicBezTo>
                  <a:cubicBezTo>
                    <a:pt x="37" y="14"/>
                    <a:pt x="37" y="14"/>
                    <a:pt x="37" y="14"/>
                  </a:cubicBezTo>
                  <a:cubicBezTo>
                    <a:pt x="36" y="14"/>
                    <a:pt x="35" y="14"/>
                    <a:pt x="34" y="13"/>
                  </a:cubicBezTo>
                  <a:cubicBezTo>
                    <a:pt x="2" y="0"/>
                    <a:pt x="2" y="0"/>
                    <a:pt x="2" y="0"/>
                  </a:cubicBezTo>
                </a:path>
              </a:pathLst>
            </a:custGeom>
            <a:solidFill>
              <a:srgbClr val="10479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68" name="iSľïḋè"/>
            <p:cNvSpPr/>
            <p:nvPr/>
          </p:nvSpPr>
          <p:spPr bwMode="auto">
            <a:xfrm>
              <a:off x="9818088" y="5392360"/>
              <a:ext cx="220729" cy="88865"/>
            </a:xfrm>
            <a:custGeom>
              <a:avLst/>
              <a:gdLst>
                <a:gd name="T0" fmla="*/ 1 w 35"/>
                <a:gd name="T1" fmla="*/ 0 h 14"/>
                <a:gd name="T2" fmla="*/ 0 w 35"/>
                <a:gd name="T3" fmla="*/ 0 h 14"/>
                <a:gd name="T4" fmla="*/ 0 w 35"/>
                <a:gd name="T5" fmla="*/ 0 h 14"/>
                <a:gd name="T6" fmla="*/ 32 w 35"/>
                <a:gd name="T7" fmla="*/ 13 h 14"/>
                <a:gd name="T8" fmla="*/ 35 w 35"/>
                <a:gd name="T9" fmla="*/ 14 h 14"/>
                <a:gd name="T10" fmla="*/ 1 w 35"/>
                <a:gd name="T11" fmla="*/ 0 h 14"/>
              </a:gdLst>
              <a:ahLst/>
              <a:cxnLst>
                <a:cxn ang="0">
                  <a:pos x="T0" y="T1"/>
                </a:cxn>
                <a:cxn ang="0">
                  <a:pos x="T2" y="T3"/>
                </a:cxn>
                <a:cxn ang="0">
                  <a:pos x="T4" y="T5"/>
                </a:cxn>
                <a:cxn ang="0">
                  <a:pos x="T6" y="T7"/>
                </a:cxn>
                <a:cxn ang="0">
                  <a:pos x="T8" y="T9"/>
                </a:cxn>
                <a:cxn ang="0">
                  <a:pos x="T10" y="T11"/>
                </a:cxn>
              </a:cxnLst>
              <a:rect l="0" t="0" r="r" b="b"/>
              <a:pathLst>
                <a:path w="35" h="14">
                  <a:moveTo>
                    <a:pt x="1" y="0"/>
                  </a:moveTo>
                  <a:cubicBezTo>
                    <a:pt x="0" y="0"/>
                    <a:pt x="0" y="0"/>
                    <a:pt x="0" y="0"/>
                  </a:cubicBezTo>
                  <a:cubicBezTo>
                    <a:pt x="0" y="0"/>
                    <a:pt x="0" y="0"/>
                    <a:pt x="0" y="0"/>
                  </a:cubicBezTo>
                  <a:cubicBezTo>
                    <a:pt x="32" y="13"/>
                    <a:pt x="32" y="13"/>
                    <a:pt x="32" y="13"/>
                  </a:cubicBezTo>
                  <a:cubicBezTo>
                    <a:pt x="33" y="14"/>
                    <a:pt x="34" y="14"/>
                    <a:pt x="35" y="14"/>
                  </a:cubicBezTo>
                  <a:cubicBezTo>
                    <a:pt x="1" y="0"/>
                    <a:pt x="1" y="0"/>
                    <a:pt x="1" y="0"/>
                  </a:cubicBezTo>
                </a:path>
              </a:pathLst>
            </a:custGeom>
            <a:solidFill>
              <a:srgbClr val="2A6C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69" name="ïš1ïḋê"/>
            <p:cNvSpPr/>
            <p:nvPr/>
          </p:nvSpPr>
          <p:spPr bwMode="auto">
            <a:xfrm>
              <a:off x="9906953" y="5284863"/>
              <a:ext cx="63065" cy="126131"/>
            </a:xfrm>
            <a:custGeom>
              <a:avLst/>
              <a:gdLst>
                <a:gd name="T0" fmla="*/ 0 w 10"/>
                <a:gd name="T1" fmla="*/ 18 h 20"/>
                <a:gd name="T2" fmla="*/ 7 w 10"/>
                <a:gd name="T3" fmla="*/ 2 h 20"/>
                <a:gd name="T4" fmla="*/ 9 w 10"/>
                <a:gd name="T5" fmla="*/ 1 h 20"/>
                <a:gd name="T6" fmla="*/ 10 w 10"/>
                <a:gd name="T7" fmla="*/ 3 h 20"/>
                <a:gd name="T8" fmla="*/ 3 w 10"/>
                <a:gd name="T9" fmla="*/ 19 h 20"/>
                <a:gd name="T10" fmla="*/ 1 w 10"/>
                <a:gd name="T11" fmla="*/ 20 h 20"/>
                <a:gd name="T12" fmla="*/ 0 w 10"/>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0" y="18"/>
                  </a:moveTo>
                  <a:cubicBezTo>
                    <a:pt x="7" y="2"/>
                    <a:pt x="7" y="2"/>
                    <a:pt x="7" y="2"/>
                  </a:cubicBezTo>
                  <a:cubicBezTo>
                    <a:pt x="7" y="1"/>
                    <a:pt x="8" y="0"/>
                    <a:pt x="9" y="1"/>
                  </a:cubicBezTo>
                  <a:cubicBezTo>
                    <a:pt x="10" y="1"/>
                    <a:pt x="10" y="2"/>
                    <a:pt x="10" y="3"/>
                  </a:cubicBezTo>
                  <a:cubicBezTo>
                    <a:pt x="3" y="19"/>
                    <a:pt x="3" y="19"/>
                    <a:pt x="3" y="19"/>
                  </a:cubicBezTo>
                  <a:cubicBezTo>
                    <a:pt x="3" y="20"/>
                    <a:pt x="2" y="20"/>
                    <a:pt x="1" y="20"/>
                  </a:cubicBezTo>
                  <a:cubicBezTo>
                    <a:pt x="0" y="19"/>
                    <a:pt x="0" y="18"/>
                    <a:pt x="0" y="18"/>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0" name="isľíḓé"/>
            <p:cNvSpPr/>
            <p:nvPr/>
          </p:nvSpPr>
          <p:spPr bwMode="auto">
            <a:xfrm>
              <a:off x="9970018" y="5310662"/>
              <a:ext cx="63065" cy="126131"/>
            </a:xfrm>
            <a:custGeom>
              <a:avLst/>
              <a:gdLst>
                <a:gd name="T0" fmla="*/ 0 w 10"/>
                <a:gd name="T1" fmla="*/ 18 h 20"/>
                <a:gd name="T2" fmla="*/ 7 w 10"/>
                <a:gd name="T3" fmla="*/ 2 h 20"/>
                <a:gd name="T4" fmla="*/ 9 w 10"/>
                <a:gd name="T5" fmla="*/ 1 h 20"/>
                <a:gd name="T6" fmla="*/ 10 w 10"/>
                <a:gd name="T7" fmla="*/ 3 h 20"/>
                <a:gd name="T8" fmla="*/ 3 w 10"/>
                <a:gd name="T9" fmla="*/ 19 h 20"/>
                <a:gd name="T10" fmla="*/ 1 w 10"/>
                <a:gd name="T11" fmla="*/ 20 h 20"/>
                <a:gd name="T12" fmla="*/ 0 w 10"/>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0" y="18"/>
                  </a:moveTo>
                  <a:cubicBezTo>
                    <a:pt x="7" y="2"/>
                    <a:pt x="7" y="2"/>
                    <a:pt x="7" y="2"/>
                  </a:cubicBezTo>
                  <a:cubicBezTo>
                    <a:pt x="7" y="1"/>
                    <a:pt x="8" y="0"/>
                    <a:pt x="9" y="1"/>
                  </a:cubicBezTo>
                  <a:cubicBezTo>
                    <a:pt x="10" y="1"/>
                    <a:pt x="10" y="2"/>
                    <a:pt x="10" y="3"/>
                  </a:cubicBezTo>
                  <a:cubicBezTo>
                    <a:pt x="3" y="19"/>
                    <a:pt x="3" y="19"/>
                    <a:pt x="3" y="19"/>
                  </a:cubicBezTo>
                  <a:cubicBezTo>
                    <a:pt x="3" y="20"/>
                    <a:pt x="2" y="20"/>
                    <a:pt x="1" y="20"/>
                  </a:cubicBezTo>
                  <a:cubicBezTo>
                    <a:pt x="0" y="19"/>
                    <a:pt x="0" y="18"/>
                    <a:pt x="0" y="18"/>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1" name="ïŝ1îḑé"/>
            <p:cNvSpPr/>
            <p:nvPr/>
          </p:nvSpPr>
          <p:spPr bwMode="auto">
            <a:xfrm>
              <a:off x="10038817" y="5342195"/>
              <a:ext cx="63065" cy="126131"/>
            </a:xfrm>
            <a:custGeom>
              <a:avLst/>
              <a:gdLst>
                <a:gd name="T0" fmla="*/ 0 w 10"/>
                <a:gd name="T1" fmla="*/ 17 h 20"/>
                <a:gd name="T2" fmla="*/ 7 w 10"/>
                <a:gd name="T3" fmla="*/ 1 h 20"/>
                <a:gd name="T4" fmla="*/ 9 w 10"/>
                <a:gd name="T5" fmla="*/ 0 h 20"/>
                <a:gd name="T6" fmla="*/ 10 w 10"/>
                <a:gd name="T7" fmla="*/ 2 h 20"/>
                <a:gd name="T8" fmla="*/ 3 w 10"/>
                <a:gd name="T9" fmla="*/ 18 h 20"/>
                <a:gd name="T10" fmla="*/ 1 w 10"/>
                <a:gd name="T11" fmla="*/ 19 h 20"/>
                <a:gd name="T12" fmla="*/ 0 w 10"/>
                <a:gd name="T13" fmla="*/ 17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0" y="17"/>
                  </a:moveTo>
                  <a:cubicBezTo>
                    <a:pt x="7" y="1"/>
                    <a:pt x="7" y="1"/>
                    <a:pt x="7" y="1"/>
                  </a:cubicBezTo>
                  <a:cubicBezTo>
                    <a:pt x="7" y="0"/>
                    <a:pt x="8" y="0"/>
                    <a:pt x="9" y="0"/>
                  </a:cubicBezTo>
                  <a:cubicBezTo>
                    <a:pt x="9" y="1"/>
                    <a:pt x="10" y="1"/>
                    <a:pt x="10" y="2"/>
                  </a:cubicBezTo>
                  <a:cubicBezTo>
                    <a:pt x="3" y="18"/>
                    <a:pt x="3" y="18"/>
                    <a:pt x="3" y="18"/>
                  </a:cubicBezTo>
                  <a:cubicBezTo>
                    <a:pt x="3" y="19"/>
                    <a:pt x="2" y="20"/>
                    <a:pt x="1" y="19"/>
                  </a:cubicBezTo>
                  <a:cubicBezTo>
                    <a:pt x="0" y="19"/>
                    <a:pt x="0" y="18"/>
                    <a:pt x="0" y="17"/>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2" name="îŝḻíḓé"/>
            <p:cNvSpPr/>
            <p:nvPr/>
          </p:nvSpPr>
          <p:spPr bwMode="auto">
            <a:xfrm>
              <a:off x="8846308" y="3703927"/>
              <a:ext cx="1507837" cy="1115111"/>
            </a:xfrm>
            <a:custGeom>
              <a:avLst/>
              <a:gdLst>
                <a:gd name="T0" fmla="*/ 237 w 239"/>
                <a:gd name="T1" fmla="*/ 97 h 177"/>
                <a:gd name="T2" fmla="*/ 208 w 239"/>
                <a:gd name="T3" fmla="*/ 38 h 177"/>
                <a:gd name="T4" fmla="*/ 141 w 239"/>
                <a:gd name="T5" fmla="*/ 0 h 177"/>
                <a:gd name="T6" fmla="*/ 120 w 239"/>
                <a:gd name="T7" fmla="*/ 11 h 177"/>
                <a:gd name="T8" fmla="*/ 98 w 239"/>
                <a:gd name="T9" fmla="*/ 0 h 177"/>
                <a:gd name="T10" fmla="*/ 31 w 239"/>
                <a:gd name="T11" fmla="*/ 38 h 177"/>
                <a:gd name="T12" fmla="*/ 2 w 239"/>
                <a:gd name="T13" fmla="*/ 97 h 177"/>
                <a:gd name="T14" fmla="*/ 58 w 239"/>
                <a:gd name="T15" fmla="*/ 177 h 177"/>
                <a:gd name="T16" fmla="*/ 118 w 239"/>
                <a:gd name="T17" fmla="*/ 177 h 177"/>
                <a:gd name="T18" fmla="*/ 121 w 239"/>
                <a:gd name="T19" fmla="*/ 177 h 177"/>
                <a:gd name="T20" fmla="*/ 181 w 239"/>
                <a:gd name="T21" fmla="*/ 177 h 177"/>
                <a:gd name="T22" fmla="*/ 237 w 239"/>
                <a:gd name="T23" fmla="*/ 9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77">
                  <a:moveTo>
                    <a:pt x="237" y="97"/>
                  </a:moveTo>
                  <a:cubicBezTo>
                    <a:pt x="234" y="87"/>
                    <a:pt x="220" y="71"/>
                    <a:pt x="208" y="38"/>
                  </a:cubicBezTo>
                  <a:cubicBezTo>
                    <a:pt x="195" y="4"/>
                    <a:pt x="141" y="0"/>
                    <a:pt x="141" y="0"/>
                  </a:cubicBezTo>
                  <a:cubicBezTo>
                    <a:pt x="120" y="11"/>
                    <a:pt x="120" y="11"/>
                    <a:pt x="120" y="11"/>
                  </a:cubicBezTo>
                  <a:cubicBezTo>
                    <a:pt x="98" y="0"/>
                    <a:pt x="98" y="0"/>
                    <a:pt x="98" y="0"/>
                  </a:cubicBezTo>
                  <a:cubicBezTo>
                    <a:pt x="98" y="0"/>
                    <a:pt x="44" y="4"/>
                    <a:pt x="31" y="38"/>
                  </a:cubicBezTo>
                  <a:cubicBezTo>
                    <a:pt x="19" y="71"/>
                    <a:pt x="5" y="87"/>
                    <a:pt x="2" y="97"/>
                  </a:cubicBezTo>
                  <a:cubicBezTo>
                    <a:pt x="0" y="106"/>
                    <a:pt x="15" y="168"/>
                    <a:pt x="58" y="177"/>
                  </a:cubicBezTo>
                  <a:cubicBezTo>
                    <a:pt x="118" y="177"/>
                    <a:pt x="118" y="177"/>
                    <a:pt x="118" y="177"/>
                  </a:cubicBezTo>
                  <a:cubicBezTo>
                    <a:pt x="121" y="177"/>
                    <a:pt x="121" y="177"/>
                    <a:pt x="121" y="177"/>
                  </a:cubicBezTo>
                  <a:cubicBezTo>
                    <a:pt x="181" y="177"/>
                    <a:pt x="181" y="177"/>
                    <a:pt x="181" y="177"/>
                  </a:cubicBezTo>
                  <a:cubicBezTo>
                    <a:pt x="224" y="168"/>
                    <a:pt x="239" y="106"/>
                    <a:pt x="237" y="97"/>
                  </a:cubicBezTo>
                  <a:close/>
                </a:path>
              </a:pathLst>
            </a:custGeom>
            <a:solidFill>
              <a:srgbClr val="489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3" name="îŝļîdè"/>
            <p:cNvSpPr/>
            <p:nvPr/>
          </p:nvSpPr>
          <p:spPr bwMode="auto">
            <a:xfrm>
              <a:off x="9471228" y="3703927"/>
              <a:ext cx="276628" cy="245096"/>
            </a:xfrm>
            <a:custGeom>
              <a:avLst/>
              <a:gdLst>
                <a:gd name="T0" fmla="*/ 44 w 44"/>
                <a:gd name="T1" fmla="*/ 0 h 39"/>
                <a:gd name="T2" fmla="*/ 44 w 44"/>
                <a:gd name="T3" fmla="*/ 17 h 39"/>
                <a:gd name="T4" fmla="*/ 22 w 44"/>
                <a:gd name="T5" fmla="*/ 39 h 39"/>
                <a:gd name="T6" fmla="*/ 0 w 44"/>
                <a:gd name="T7" fmla="*/ 17 h 39"/>
                <a:gd name="T8" fmla="*/ 0 w 44"/>
                <a:gd name="T9" fmla="*/ 0 h 39"/>
                <a:gd name="T10" fmla="*/ 44 w 44"/>
                <a:gd name="T11" fmla="*/ 0 h 39"/>
              </a:gdLst>
              <a:ahLst/>
              <a:cxnLst>
                <a:cxn ang="0">
                  <a:pos x="T0" y="T1"/>
                </a:cxn>
                <a:cxn ang="0">
                  <a:pos x="T2" y="T3"/>
                </a:cxn>
                <a:cxn ang="0">
                  <a:pos x="T4" y="T5"/>
                </a:cxn>
                <a:cxn ang="0">
                  <a:pos x="T6" y="T7"/>
                </a:cxn>
                <a:cxn ang="0">
                  <a:pos x="T8" y="T9"/>
                </a:cxn>
                <a:cxn ang="0">
                  <a:pos x="T10" y="T11"/>
                </a:cxn>
              </a:cxnLst>
              <a:rect l="0" t="0" r="r" b="b"/>
              <a:pathLst>
                <a:path w="44" h="39">
                  <a:moveTo>
                    <a:pt x="44" y="0"/>
                  </a:moveTo>
                  <a:cubicBezTo>
                    <a:pt x="44" y="17"/>
                    <a:pt x="44" y="17"/>
                    <a:pt x="44" y="17"/>
                  </a:cubicBezTo>
                  <a:cubicBezTo>
                    <a:pt x="44" y="17"/>
                    <a:pt x="40" y="36"/>
                    <a:pt x="22" y="39"/>
                  </a:cubicBezTo>
                  <a:cubicBezTo>
                    <a:pt x="3" y="35"/>
                    <a:pt x="0" y="17"/>
                    <a:pt x="0" y="17"/>
                  </a:cubicBezTo>
                  <a:cubicBezTo>
                    <a:pt x="0" y="0"/>
                    <a:pt x="0" y="0"/>
                    <a:pt x="0" y="0"/>
                  </a:cubicBezTo>
                  <a:lnTo>
                    <a:pt x="44" y="0"/>
                  </a:lnTo>
                  <a:close/>
                </a:path>
              </a:pathLst>
            </a:custGeom>
            <a:solidFill>
              <a:srgbClr val="F4929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4" name="îşļïde"/>
            <p:cNvSpPr/>
            <p:nvPr/>
          </p:nvSpPr>
          <p:spPr bwMode="auto">
            <a:xfrm>
              <a:off x="9300666" y="3099072"/>
              <a:ext cx="599121" cy="397026"/>
            </a:xfrm>
            <a:custGeom>
              <a:avLst/>
              <a:gdLst>
                <a:gd name="T0" fmla="*/ 7 w 95"/>
                <a:gd name="T1" fmla="*/ 63 h 63"/>
                <a:gd name="T2" fmla="*/ 15 w 95"/>
                <a:gd name="T3" fmla="*/ 19 h 63"/>
                <a:gd name="T4" fmla="*/ 39 w 95"/>
                <a:gd name="T5" fmla="*/ 4 h 63"/>
                <a:gd name="T6" fmla="*/ 91 w 95"/>
                <a:gd name="T7" fmla="*/ 63 h 63"/>
                <a:gd name="T8" fmla="*/ 7 w 95"/>
                <a:gd name="T9" fmla="*/ 63 h 63"/>
              </a:gdLst>
              <a:ahLst/>
              <a:cxnLst>
                <a:cxn ang="0">
                  <a:pos x="T0" y="T1"/>
                </a:cxn>
                <a:cxn ang="0">
                  <a:pos x="T2" y="T3"/>
                </a:cxn>
                <a:cxn ang="0">
                  <a:pos x="T4" y="T5"/>
                </a:cxn>
                <a:cxn ang="0">
                  <a:pos x="T6" y="T7"/>
                </a:cxn>
                <a:cxn ang="0">
                  <a:pos x="T8" y="T9"/>
                </a:cxn>
              </a:cxnLst>
              <a:rect l="0" t="0" r="r" b="b"/>
              <a:pathLst>
                <a:path w="95" h="63">
                  <a:moveTo>
                    <a:pt x="7" y="63"/>
                  </a:moveTo>
                  <a:cubicBezTo>
                    <a:pt x="7" y="63"/>
                    <a:pt x="0" y="23"/>
                    <a:pt x="15" y="19"/>
                  </a:cubicBezTo>
                  <a:cubicBezTo>
                    <a:pt x="19" y="17"/>
                    <a:pt x="16" y="4"/>
                    <a:pt x="39" y="4"/>
                  </a:cubicBezTo>
                  <a:cubicBezTo>
                    <a:pt x="71" y="4"/>
                    <a:pt x="95" y="0"/>
                    <a:pt x="91" y="63"/>
                  </a:cubicBezTo>
                  <a:lnTo>
                    <a:pt x="7" y="63"/>
                  </a:lnTo>
                  <a:close/>
                </a:path>
              </a:pathLst>
            </a:custGeom>
            <a:solidFill>
              <a:srgbClr val="073A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5" name="îśḻíḑê"/>
            <p:cNvSpPr/>
            <p:nvPr/>
          </p:nvSpPr>
          <p:spPr bwMode="auto">
            <a:xfrm>
              <a:off x="9332198" y="3451665"/>
              <a:ext cx="131864" cy="139031"/>
            </a:xfrm>
            <a:prstGeom prst="ellipse">
              <a:avLst/>
            </a:prstGeom>
            <a:solidFill>
              <a:srgbClr val="FFB5B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6" name="iṩļîḑe"/>
            <p:cNvSpPr/>
            <p:nvPr/>
          </p:nvSpPr>
          <p:spPr bwMode="auto">
            <a:xfrm>
              <a:off x="9747857" y="3451665"/>
              <a:ext cx="133298" cy="139031"/>
            </a:xfrm>
            <a:prstGeom prst="ellipse">
              <a:avLst/>
            </a:prstGeom>
            <a:solidFill>
              <a:srgbClr val="FFB5B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7" name="iṩļïḍé"/>
            <p:cNvSpPr/>
            <p:nvPr/>
          </p:nvSpPr>
          <p:spPr bwMode="auto">
            <a:xfrm>
              <a:off x="9388097" y="3319801"/>
              <a:ext cx="448625" cy="478724"/>
            </a:xfrm>
            <a:custGeom>
              <a:avLst/>
              <a:gdLst>
                <a:gd name="T0" fmla="*/ 71 w 71"/>
                <a:gd name="T1" fmla="*/ 14 h 76"/>
                <a:gd name="T2" fmla="*/ 71 w 71"/>
                <a:gd name="T3" fmla="*/ 14 h 76"/>
                <a:gd name="T4" fmla="*/ 71 w 71"/>
                <a:gd name="T5" fmla="*/ 14 h 76"/>
                <a:gd name="T6" fmla="*/ 71 w 71"/>
                <a:gd name="T7" fmla="*/ 14 h 76"/>
                <a:gd name="T8" fmla="*/ 60 w 71"/>
                <a:gd name="T9" fmla="*/ 0 h 76"/>
                <a:gd name="T10" fmla="*/ 55 w 71"/>
                <a:gd name="T11" fmla="*/ 1 h 76"/>
                <a:gd name="T12" fmla="*/ 15 w 71"/>
                <a:gd name="T13" fmla="*/ 1 h 76"/>
                <a:gd name="T14" fmla="*/ 11 w 71"/>
                <a:gd name="T15" fmla="*/ 0 h 76"/>
                <a:gd name="T16" fmla="*/ 0 w 71"/>
                <a:gd name="T17" fmla="*/ 14 h 76"/>
                <a:gd name="T18" fmla="*/ 0 w 71"/>
                <a:gd name="T19" fmla="*/ 14 h 76"/>
                <a:gd name="T20" fmla="*/ 0 w 71"/>
                <a:gd name="T21" fmla="*/ 31 h 76"/>
                <a:gd name="T22" fmla="*/ 11 w 71"/>
                <a:gd name="T23" fmla="*/ 63 h 76"/>
                <a:gd name="T24" fmla="*/ 35 w 71"/>
                <a:gd name="T25" fmla="*/ 76 h 76"/>
                <a:gd name="T26" fmla="*/ 60 w 71"/>
                <a:gd name="T27" fmla="*/ 63 h 76"/>
                <a:gd name="T28" fmla="*/ 71 w 71"/>
                <a:gd name="T29" fmla="*/ 31 h 76"/>
                <a:gd name="T30" fmla="*/ 71 w 71"/>
                <a:gd name="T3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76">
                  <a:moveTo>
                    <a:pt x="71" y="14"/>
                  </a:moveTo>
                  <a:cubicBezTo>
                    <a:pt x="71" y="14"/>
                    <a:pt x="71" y="14"/>
                    <a:pt x="71" y="14"/>
                  </a:cubicBezTo>
                  <a:cubicBezTo>
                    <a:pt x="71" y="14"/>
                    <a:pt x="71" y="14"/>
                    <a:pt x="71" y="14"/>
                  </a:cubicBezTo>
                  <a:cubicBezTo>
                    <a:pt x="71" y="14"/>
                    <a:pt x="71" y="14"/>
                    <a:pt x="71" y="14"/>
                  </a:cubicBezTo>
                  <a:cubicBezTo>
                    <a:pt x="70" y="14"/>
                    <a:pt x="62" y="11"/>
                    <a:pt x="60" y="0"/>
                  </a:cubicBezTo>
                  <a:cubicBezTo>
                    <a:pt x="55" y="1"/>
                    <a:pt x="55" y="1"/>
                    <a:pt x="55" y="1"/>
                  </a:cubicBezTo>
                  <a:cubicBezTo>
                    <a:pt x="42" y="5"/>
                    <a:pt x="28" y="4"/>
                    <a:pt x="15" y="1"/>
                  </a:cubicBezTo>
                  <a:cubicBezTo>
                    <a:pt x="11" y="0"/>
                    <a:pt x="11" y="0"/>
                    <a:pt x="11" y="0"/>
                  </a:cubicBezTo>
                  <a:cubicBezTo>
                    <a:pt x="10" y="11"/>
                    <a:pt x="1" y="14"/>
                    <a:pt x="0" y="14"/>
                  </a:cubicBezTo>
                  <a:cubicBezTo>
                    <a:pt x="0" y="14"/>
                    <a:pt x="0" y="14"/>
                    <a:pt x="0" y="14"/>
                  </a:cubicBezTo>
                  <a:cubicBezTo>
                    <a:pt x="0" y="31"/>
                    <a:pt x="0" y="31"/>
                    <a:pt x="0" y="31"/>
                  </a:cubicBezTo>
                  <a:cubicBezTo>
                    <a:pt x="0" y="42"/>
                    <a:pt x="4" y="54"/>
                    <a:pt x="11" y="63"/>
                  </a:cubicBezTo>
                  <a:cubicBezTo>
                    <a:pt x="17" y="71"/>
                    <a:pt x="26" y="76"/>
                    <a:pt x="35" y="76"/>
                  </a:cubicBezTo>
                  <a:cubicBezTo>
                    <a:pt x="45" y="76"/>
                    <a:pt x="54" y="71"/>
                    <a:pt x="60" y="63"/>
                  </a:cubicBezTo>
                  <a:cubicBezTo>
                    <a:pt x="66" y="54"/>
                    <a:pt x="71" y="42"/>
                    <a:pt x="71" y="31"/>
                  </a:cubicBezTo>
                  <a:cubicBezTo>
                    <a:pt x="71" y="14"/>
                    <a:pt x="71" y="14"/>
                    <a:pt x="71" y="14"/>
                  </a:cubicBezTo>
                  <a:close/>
                </a:path>
              </a:pathLst>
            </a:custGeom>
            <a:solidFill>
              <a:srgbClr val="FFB5B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8" name="íṩlíḋé"/>
            <p:cNvSpPr/>
            <p:nvPr/>
          </p:nvSpPr>
          <p:spPr bwMode="auto">
            <a:xfrm>
              <a:off x="9174535" y="4321682"/>
              <a:ext cx="864283" cy="573322"/>
            </a:xfrm>
            <a:custGeom>
              <a:avLst/>
              <a:gdLst>
                <a:gd name="T0" fmla="*/ 126 w 137"/>
                <a:gd name="T1" fmla="*/ 0 h 91"/>
                <a:gd name="T2" fmla="*/ 12 w 137"/>
                <a:gd name="T3" fmla="*/ 0 h 91"/>
                <a:gd name="T4" fmla="*/ 0 w 137"/>
                <a:gd name="T5" fmla="*/ 11 h 91"/>
                <a:gd name="T6" fmla="*/ 0 w 137"/>
                <a:gd name="T7" fmla="*/ 79 h 91"/>
                <a:gd name="T8" fmla="*/ 12 w 137"/>
                <a:gd name="T9" fmla="*/ 91 h 91"/>
                <a:gd name="T10" fmla="*/ 126 w 137"/>
                <a:gd name="T11" fmla="*/ 91 h 91"/>
                <a:gd name="T12" fmla="*/ 137 w 137"/>
                <a:gd name="T13" fmla="*/ 79 h 91"/>
                <a:gd name="T14" fmla="*/ 137 w 137"/>
                <a:gd name="T15" fmla="*/ 11 h 91"/>
                <a:gd name="T16" fmla="*/ 126 w 137"/>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91">
                  <a:moveTo>
                    <a:pt x="126" y="0"/>
                  </a:moveTo>
                  <a:cubicBezTo>
                    <a:pt x="12" y="0"/>
                    <a:pt x="12" y="0"/>
                    <a:pt x="12" y="0"/>
                  </a:cubicBezTo>
                  <a:cubicBezTo>
                    <a:pt x="5" y="0"/>
                    <a:pt x="0" y="5"/>
                    <a:pt x="0" y="11"/>
                  </a:cubicBezTo>
                  <a:cubicBezTo>
                    <a:pt x="0" y="79"/>
                    <a:pt x="0" y="79"/>
                    <a:pt x="0" y="79"/>
                  </a:cubicBezTo>
                  <a:cubicBezTo>
                    <a:pt x="0" y="86"/>
                    <a:pt x="5" y="91"/>
                    <a:pt x="12" y="91"/>
                  </a:cubicBezTo>
                  <a:cubicBezTo>
                    <a:pt x="126" y="91"/>
                    <a:pt x="126" y="91"/>
                    <a:pt x="126" y="91"/>
                  </a:cubicBezTo>
                  <a:cubicBezTo>
                    <a:pt x="132" y="91"/>
                    <a:pt x="137" y="86"/>
                    <a:pt x="137" y="79"/>
                  </a:cubicBezTo>
                  <a:cubicBezTo>
                    <a:pt x="137" y="11"/>
                    <a:pt x="137" y="11"/>
                    <a:pt x="137" y="11"/>
                  </a:cubicBezTo>
                  <a:cubicBezTo>
                    <a:pt x="137" y="5"/>
                    <a:pt x="132" y="0"/>
                    <a:pt x="126" y="0"/>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79" name="iṥḻiḓê"/>
            <p:cNvSpPr/>
            <p:nvPr/>
          </p:nvSpPr>
          <p:spPr bwMode="auto">
            <a:xfrm>
              <a:off x="9515661" y="4510878"/>
              <a:ext cx="176297" cy="182030"/>
            </a:xfrm>
            <a:prstGeom prst="ellipse">
              <a:avLst/>
            </a:prstGeom>
            <a:solidFill>
              <a:srgbClr val="89CAF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0" name="ïšḷïďe"/>
            <p:cNvSpPr/>
            <p:nvPr/>
          </p:nvSpPr>
          <p:spPr bwMode="auto">
            <a:xfrm>
              <a:off x="9250499" y="4535244"/>
              <a:ext cx="1470571" cy="933082"/>
            </a:xfrm>
            <a:custGeom>
              <a:avLst/>
              <a:gdLst>
                <a:gd name="T0" fmla="*/ 0 w 233"/>
                <a:gd name="T1" fmla="*/ 99 h 148"/>
                <a:gd name="T2" fmla="*/ 202 w 233"/>
                <a:gd name="T3" fmla="*/ 32 h 148"/>
                <a:gd name="T4" fmla="*/ 18 w 233"/>
                <a:gd name="T5" fmla="*/ 148 h 148"/>
                <a:gd name="T6" fmla="*/ 0 w 233"/>
                <a:gd name="T7" fmla="*/ 99 h 148"/>
              </a:gdLst>
              <a:ahLst/>
              <a:cxnLst>
                <a:cxn ang="0">
                  <a:pos x="T0" y="T1"/>
                </a:cxn>
                <a:cxn ang="0">
                  <a:pos x="T2" y="T3"/>
                </a:cxn>
                <a:cxn ang="0">
                  <a:pos x="T4" y="T5"/>
                </a:cxn>
                <a:cxn ang="0">
                  <a:pos x="T6" y="T7"/>
                </a:cxn>
              </a:cxnLst>
              <a:rect l="0" t="0" r="r" b="b"/>
              <a:pathLst>
                <a:path w="233" h="148">
                  <a:moveTo>
                    <a:pt x="0" y="99"/>
                  </a:moveTo>
                  <a:cubicBezTo>
                    <a:pt x="0" y="99"/>
                    <a:pt x="181" y="0"/>
                    <a:pt x="202" y="32"/>
                  </a:cubicBezTo>
                  <a:cubicBezTo>
                    <a:pt x="233" y="79"/>
                    <a:pt x="186" y="103"/>
                    <a:pt x="18" y="148"/>
                  </a:cubicBezTo>
                  <a:cubicBezTo>
                    <a:pt x="0" y="99"/>
                    <a:pt x="0" y="99"/>
                    <a:pt x="0" y="99"/>
                  </a:cubicBezTo>
                </a:path>
              </a:pathLst>
            </a:custGeom>
            <a:solidFill>
              <a:srgbClr val="073A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1" name="î$1ide"/>
            <p:cNvSpPr/>
            <p:nvPr/>
          </p:nvSpPr>
          <p:spPr bwMode="auto">
            <a:xfrm>
              <a:off x="8909373" y="5184531"/>
              <a:ext cx="467257" cy="384126"/>
            </a:xfrm>
            <a:custGeom>
              <a:avLst/>
              <a:gdLst>
                <a:gd name="T0" fmla="*/ 5 w 74"/>
                <a:gd name="T1" fmla="*/ 45 h 61"/>
                <a:gd name="T2" fmla="*/ 16 w 74"/>
                <a:gd name="T3" fmla="*/ 18 h 61"/>
                <a:gd name="T4" fmla="*/ 58 w 74"/>
                <a:gd name="T5" fmla="*/ 0 h 61"/>
                <a:gd name="T6" fmla="*/ 74 w 74"/>
                <a:gd name="T7" fmla="*/ 40 h 61"/>
                <a:gd name="T8" fmla="*/ 32 w 74"/>
                <a:gd name="T9" fmla="*/ 57 h 61"/>
                <a:gd name="T10" fmla="*/ 5 w 74"/>
                <a:gd name="T11" fmla="*/ 45 h 61"/>
              </a:gdLst>
              <a:ahLst/>
              <a:cxnLst>
                <a:cxn ang="0">
                  <a:pos x="T0" y="T1"/>
                </a:cxn>
                <a:cxn ang="0">
                  <a:pos x="T2" y="T3"/>
                </a:cxn>
                <a:cxn ang="0">
                  <a:pos x="T4" y="T5"/>
                </a:cxn>
                <a:cxn ang="0">
                  <a:pos x="T6" y="T7"/>
                </a:cxn>
                <a:cxn ang="0">
                  <a:pos x="T8" y="T9"/>
                </a:cxn>
                <a:cxn ang="0">
                  <a:pos x="T10" y="T11"/>
                </a:cxn>
              </a:cxnLst>
              <a:rect l="0" t="0" r="r" b="b"/>
              <a:pathLst>
                <a:path w="74" h="61">
                  <a:moveTo>
                    <a:pt x="5" y="45"/>
                  </a:moveTo>
                  <a:cubicBezTo>
                    <a:pt x="0" y="35"/>
                    <a:pt x="5" y="22"/>
                    <a:pt x="16" y="18"/>
                  </a:cubicBezTo>
                  <a:cubicBezTo>
                    <a:pt x="58" y="0"/>
                    <a:pt x="58" y="0"/>
                    <a:pt x="58" y="0"/>
                  </a:cubicBezTo>
                  <a:cubicBezTo>
                    <a:pt x="74" y="40"/>
                    <a:pt x="74" y="40"/>
                    <a:pt x="74" y="40"/>
                  </a:cubicBezTo>
                  <a:cubicBezTo>
                    <a:pt x="32" y="57"/>
                    <a:pt x="32" y="57"/>
                    <a:pt x="32" y="57"/>
                  </a:cubicBezTo>
                  <a:cubicBezTo>
                    <a:pt x="21" y="61"/>
                    <a:pt x="9" y="56"/>
                    <a:pt x="5" y="45"/>
                  </a:cubicBezTo>
                </a:path>
              </a:pathLst>
            </a:custGeom>
            <a:solidFill>
              <a:srgbClr val="1858B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2" name="iş1íḍé"/>
            <p:cNvSpPr/>
            <p:nvPr/>
          </p:nvSpPr>
          <p:spPr bwMode="auto">
            <a:xfrm>
              <a:off x="9022604" y="5228963"/>
              <a:ext cx="333960" cy="263728"/>
            </a:xfrm>
            <a:custGeom>
              <a:avLst/>
              <a:gdLst>
                <a:gd name="T0" fmla="*/ 53 w 53"/>
                <a:gd name="T1" fmla="*/ 26 h 42"/>
                <a:gd name="T2" fmla="*/ 22 w 53"/>
                <a:gd name="T3" fmla="*/ 39 h 42"/>
                <a:gd name="T4" fmla="*/ 3 w 53"/>
                <a:gd name="T5" fmla="*/ 32 h 42"/>
                <a:gd name="T6" fmla="*/ 11 w 53"/>
                <a:gd name="T7" fmla="*/ 13 h 42"/>
                <a:gd name="T8" fmla="*/ 42 w 53"/>
                <a:gd name="T9" fmla="*/ 0 h 42"/>
                <a:gd name="T10" fmla="*/ 53 w 53"/>
                <a:gd name="T11" fmla="*/ 26 h 42"/>
              </a:gdLst>
              <a:ahLst/>
              <a:cxnLst>
                <a:cxn ang="0">
                  <a:pos x="T0" y="T1"/>
                </a:cxn>
                <a:cxn ang="0">
                  <a:pos x="T2" y="T3"/>
                </a:cxn>
                <a:cxn ang="0">
                  <a:pos x="T4" y="T5"/>
                </a:cxn>
                <a:cxn ang="0">
                  <a:pos x="T6" y="T7"/>
                </a:cxn>
                <a:cxn ang="0">
                  <a:pos x="T8" y="T9"/>
                </a:cxn>
                <a:cxn ang="0">
                  <a:pos x="T10" y="T11"/>
                </a:cxn>
              </a:cxnLst>
              <a:rect l="0" t="0" r="r" b="b"/>
              <a:pathLst>
                <a:path w="53" h="42">
                  <a:moveTo>
                    <a:pt x="53" y="26"/>
                  </a:moveTo>
                  <a:cubicBezTo>
                    <a:pt x="22" y="39"/>
                    <a:pt x="22" y="39"/>
                    <a:pt x="22" y="39"/>
                  </a:cubicBezTo>
                  <a:cubicBezTo>
                    <a:pt x="14" y="42"/>
                    <a:pt x="6" y="39"/>
                    <a:pt x="3" y="32"/>
                  </a:cubicBezTo>
                  <a:cubicBezTo>
                    <a:pt x="0" y="24"/>
                    <a:pt x="3" y="16"/>
                    <a:pt x="11" y="13"/>
                  </a:cubicBezTo>
                  <a:cubicBezTo>
                    <a:pt x="42" y="0"/>
                    <a:pt x="42" y="0"/>
                    <a:pt x="42" y="0"/>
                  </a:cubicBezTo>
                  <a:cubicBezTo>
                    <a:pt x="53" y="26"/>
                    <a:pt x="53" y="26"/>
                    <a:pt x="53" y="26"/>
                  </a:cubicBezTo>
                </a:path>
              </a:pathLst>
            </a:custGeom>
            <a:solidFill>
              <a:srgbClr val="489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3" name="ïšļïḑé"/>
            <p:cNvSpPr/>
            <p:nvPr/>
          </p:nvSpPr>
          <p:spPr bwMode="auto">
            <a:xfrm>
              <a:off x="8940906" y="5468326"/>
              <a:ext cx="170564" cy="81699"/>
            </a:xfrm>
            <a:custGeom>
              <a:avLst/>
              <a:gdLst>
                <a:gd name="T0" fmla="*/ 19 w 27"/>
                <a:gd name="T1" fmla="*/ 13 h 13"/>
                <a:gd name="T2" fmla="*/ 19 w 27"/>
                <a:gd name="T3" fmla="*/ 13 h 13"/>
                <a:gd name="T4" fmla="*/ 19 w 27"/>
                <a:gd name="T5" fmla="*/ 13 h 13"/>
                <a:gd name="T6" fmla="*/ 19 w 27"/>
                <a:gd name="T7" fmla="*/ 13 h 13"/>
                <a:gd name="T8" fmla="*/ 27 w 27"/>
                <a:gd name="T9" fmla="*/ 12 h 13"/>
                <a:gd name="T10" fmla="*/ 19 w 27"/>
                <a:gd name="T11" fmla="*/ 13 h 13"/>
                <a:gd name="T12" fmla="*/ 27 w 27"/>
                <a:gd name="T13" fmla="*/ 12 h 13"/>
                <a:gd name="T14" fmla="*/ 27 w 27"/>
                <a:gd name="T15" fmla="*/ 12 h 13"/>
                <a:gd name="T16" fmla="*/ 27 w 27"/>
                <a:gd name="T17" fmla="*/ 12 h 13"/>
                <a:gd name="T18" fmla="*/ 27 w 27"/>
                <a:gd name="T19" fmla="*/ 12 h 13"/>
                <a:gd name="T20" fmla="*/ 0 w 27"/>
                <a:gd name="T21" fmla="*/ 0 h 13"/>
                <a:gd name="T22" fmla="*/ 0 w 27"/>
                <a:gd name="T23" fmla="*/ 1 h 13"/>
                <a:gd name="T24" fmla="*/ 0 w 2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3">
                  <a:moveTo>
                    <a:pt x="19" y="13"/>
                  </a:moveTo>
                  <a:cubicBezTo>
                    <a:pt x="19" y="13"/>
                    <a:pt x="19" y="13"/>
                    <a:pt x="19" y="13"/>
                  </a:cubicBezTo>
                  <a:cubicBezTo>
                    <a:pt x="19" y="13"/>
                    <a:pt x="19" y="13"/>
                    <a:pt x="19" y="13"/>
                  </a:cubicBezTo>
                  <a:cubicBezTo>
                    <a:pt x="19" y="13"/>
                    <a:pt x="19" y="13"/>
                    <a:pt x="19" y="13"/>
                  </a:cubicBezTo>
                  <a:moveTo>
                    <a:pt x="27" y="12"/>
                  </a:moveTo>
                  <a:cubicBezTo>
                    <a:pt x="24" y="13"/>
                    <a:pt x="22" y="13"/>
                    <a:pt x="19" y="13"/>
                  </a:cubicBezTo>
                  <a:cubicBezTo>
                    <a:pt x="22" y="13"/>
                    <a:pt x="24" y="13"/>
                    <a:pt x="27" y="12"/>
                  </a:cubicBezTo>
                  <a:moveTo>
                    <a:pt x="27" y="12"/>
                  </a:moveTo>
                  <a:cubicBezTo>
                    <a:pt x="27" y="12"/>
                    <a:pt x="27" y="12"/>
                    <a:pt x="27" y="12"/>
                  </a:cubicBezTo>
                  <a:cubicBezTo>
                    <a:pt x="27" y="12"/>
                    <a:pt x="27" y="12"/>
                    <a:pt x="27" y="12"/>
                  </a:cubicBezTo>
                  <a:moveTo>
                    <a:pt x="0" y="0"/>
                  </a:moveTo>
                  <a:cubicBezTo>
                    <a:pt x="0" y="0"/>
                    <a:pt x="0" y="0"/>
                    <a:pt x="0" y="1"/>
                  </a:cubicBezTo>
                  <a:cubicBezTo>
                    <a:pt x="0" y="0"/>
                    <a:pt x="0" y="0"/>
                    <a:pt x="0" y="0"/>
                  </a:cubicBezTo>
                </a:path>
              </a:pathLst>
            </a:custGeom>
            <a:solidFill>
              <a:srgbClr val="819CC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4" name="ïṡ1íḋe"/>
            <p:cNvSpPr/>
            <p:nvPr/>
          </p:nvSpPr>
          <p:spPr bwMode="auto">
            <a:xfrm>
              <a:off x="9356564" y="5392360"/>
              <a:ext cx="20066" cy="44433"/>
            </a:xfrm>
            <a:custGeom>
              <a:avLst/>
              <a:gdLst>
                <a:gd name="T0" fmla="*/ 0 w 14"/>
                <a:gd name="T1" fmla="*/ 0 h 31"/>
                <a:gd name="T2" fmla="*/ 0 w 14"/>
                <a:gd name="T3" fmla="*/ 0 h 31"/>
                <a:gd name="T4" fmla="*/ 14 w 14"/>
                <a:gd name="T5" fmla="*/ 31 h 31"/>
                <a:gd name="T6" fmla="*/ 0 w 14"/>
                <a:gd name="T7" fmla="*/ 0 h 31"/>
              </a:gdLst>
              <a:ahLst/>
              <a:cxnLst>
                <a:cxn ang="0">
                  <a:pos x="T0" y="T1"/>
                </a:cxn>
                <a:cxn ang="0">
                  <a:pos x="T2" y="T3"/>
                </a:cxn>
                <a:cxn ang="0">
                  <a:pos x="T4" y="T5"/>
                </a:cxn>
                <a:cxn ang="0">
                  <a:pos x="T6" y="T7"/>
                </a:cxn>
              </a:cxnLst>
              <a:rect l="0" t="0" r="r" b="b"/>
              <a:pathLst>
                <a:path w="14" h="31">
                  <a:moveTo>
                    <a:pt x="0" y="0"/>
                  </a:moveTo>
                  <a:lnTo>
                    <a:pt x="0" y="0"/>
                  </a:lnTo>
                  <a:lnTo>
                    <a:pt x="14" y="31"/>
                  </a:lnTo>
                  <a:lnTo>
                    <a:pt x="0" y="0"/>
                  </a:lnTo>
                  <a:close/>
                </a:path>
              </a:pathLst>
            </a:custGeom>
            <a:solidFill>
              <a:srgbClr val="0736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5" name="ïsḷïḓé"/>
            <p:cNvSpPr/>
            <p:nvPr/>
          </p:nvSpPr>
          <p:spPr bwMode="auto">
            <a:xfrm>
              <a:off x="9356564" y="5392360"/>
              <a:ext cx="20066" cy="44433"/>
            </a:xfrm>
            <a:custGeom>
              <a:avLst/>
              <a:gdLst>
                <a:gd name="T0" fmla="*/ 0 w 14"/>
                <a:gd name="T1" fmla="*/ 0 h 31"/>
                <a:gd name="T2" fmla="*/ 0 w 14"/>
                <a:gd name="T3" fmla="*/ 0 h 31"/>
                <a:gd name="T4" fmla="*/ 14 w 14"/>
                <a:gd name="T5" fmla="*/ 31 h 31"/>
                <a:gd name="T6" fmla="*/ 0 w 14"/>
                <a:gd name="T7" fmla="*/ 0 h 31"/>
              </a:gdLst>
              <a:ahLst/>
              <a:cxnLst>
                <a:cxn ang="0">
                  <a:pos x="T0" y="T1"/>
                </a:cxn>
                <a:cxn ang="0">
                  <a:pos x="T2" y="T3"/>
                </a:cxn>
                <a:cxn ang="0">
                  <a:pos x="T4" y="T5"/>
                </a:cxn>
                <a:cxn ang="0">
                  <a:pos x="T6" y="T7"/>
                </a:cxn>
              </a:cxnLst>
              <a:rect l="0" t="0" r="r" b="b"/>
              <a:pathLst>
                <a:path w="14" h="31">
                  <a:moveTo>
                    <a:pt x="0" y="0"/>
                  </a:moveTo>
                  <a:lnTo>
                    <a:pt x="0" y="0"/>
                  </a:lnTo>
                  <a:lnTo>
                    <a:pt x="14" y="3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6" name="îsľíḋe"/>
            <p:cNvSpPr/>
            <p:nvPr/>
          </p:nvSpPr>
          <p:spPr bwMode="auto">
            <a:xfrm>
              <a:off x="8933740" y="5392360"/>
              <a:ext cx="442892" cy="157664"/>
            </a:xfrm>
            <a:custGeom>
              <a:avLst/>
              <a:gdLst>
                <a:gd name="T0" fmla="*/ 67 w 70"/>
                <a:gd name="T1" fmla="*/ 0 h 25"/>
                <a:gd name="T2" fmla="*/ 36 w 70"/>
                <a:gd name="T3" fmla="*/ 13 h 25"/>
                <a:gd name="T4" fmla="*/ 33 w 70"/>
                <a:gd name="T5" fmla="*/ 14 h 25"/>
                <a:gd name="T6" fmla="*/ 25 w 70"/>
                <a:gd name="T7" fmla="*/ 17 h 25"/>
                <a:gd name="T8" fmla="*/ 17 w 70"/>
                <a:gd name="T9" fmla="*/ 19 h 25"/>
                <a:gd name="T10" fmla="*/ 0 w 70"/>
                <a:gd name="T11" fmla="*/ 9 h 25"/>
                <a:gd name="T12" fmla="*/ 1 w 70"/>
                <a:gd name="T13" fmla="*/ 12 h 25"/>
                <a:gd name="T14" fmla="*/ 1 w 70"/>
                <a:gd name="T15" fmla="*/ 12 h 25"/>
                <a:gd name="T16" fmla="*/ 1 w 70"/>
                <a:gd name="T17" fmla="*/ 13 h 25"/>
                <a:gd name="T18" fmla="*/ 20 w 70"/>
                <a:gd name="T19" fmla="*/ 25 h 25"/>
                <a:gd name="T20" fmla="*/ 20 w 70"/>
                <a:gd name="T21" fmla="*/ 25 h 25"/>
                <a:gd name="T22" fmla="*/ 20 w 70"/>
                <a:gd name="T23" fmla="*/ 25 h 25"/>
                <a:gd name="T24" fmla="*/ 28 w 70"/>
                <a:gd name="T25" fmla="*/ 24 h 25"/>
                <a:gd name="T26" fmla="*/ 28 w 70"/>
                <a:gd name="T27" fmla="*/ 24 h 25"/>
                <a:gd name="T28" fmla="*/ 28 w 70"/>
                <a:gd name="T29" fmla="*/ 24 h 25"/>
                <a:gd name="T30" fmla="*/ 28 w 70"/>
                <a:gd name="T31" fmla="*/ 24 h 25"/>
                <a:gd name="T32" fmla="*/ 70 w 70"/>
                <a:gd name="T33" fmla="*/ 7 h 25"/>
                <a:gd name="T34" fmla="*/ 67 w 70"/>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25">
                  <a:moveTo>
                    <a:pt x="67" y="0"/>
                  </a:moveTo>
                  <a:cubicBezTo>
                    <a:pt x="36" y="13"/>
                    <a:pt x="36" y="13"/>
                    <a:pt x="36" y="13"/>
                  </a:cubicBezTo>
                  <a:cubicBezTo>
                    <a:pt x="35" y="14"/>
                    <a:pt x="34" y="14"/>
                    <a:pt x="33" y="14"/>
                  </a:cubicBezTo>
                  <a:cubicBezTo>
                    <a:pt x="25" y="17"/>
                    <a:pt x="25" y="17"/>
                    <a:pt x="25" y="17"/>
                  </a:cubicBezTo>
                  <a:cubicBezTo>
                    <a:pt x="23" y="18"/>
                    <a:pt x="20" y="19"/>
                    <a:pt x="17" y="19"/>
                  </a:cubicBezTo>
                  <a:cubicBezTo>
                    <a:pt x="10" y="19"/>
                    <a:pt x="3" y="15"/>
                    <a:pt x="0" y="9"/>
                  </a:cubicBezTo>
                  <a:cubicBezTo>
                    <a:pt x="0" y="10"/>
                    <a:pt x="0" y="11"/>
                    <a:pt x="1" y="12"/>
                  </a:cubicBezTo>
                  <a:cubicBezTo>
                    <a:pt x="1" y="12"/>
                    <a:pt x="1" y="12"/>
                    <a:pt x="1" y="12"/>
                  </a:cubicBezTo>
                  <a:cubicBezTo>
                    <a:pt x="1" y="12"/>
                    <a:pt x="1" y="12"/>
                    <a:pt x="1" y="13"/>
                  </a:cubicBezTo>
                  <a:cubicBezTo>
                    <a:pt x="4" y="21"/>
                    <a:pt x="12" y="25"/>
                    <a:pt x="20" y="25"/>
                  </a:cubicBezTo>
                  <a:cubicBezTo>
                    <a:pt x="20" y="25"/>
                    <a:pt x="20" y="25"/>
                    <a:pt x="20" y="25"/>
                  </a:cubicBezTo>
                  <a:cubicBezTo>
                    <a:pt x="20" y="25"/>
                    <a:pt x="20" y="25"/>
                    <a:pt x="20" y="25"/>
                  </a:cubicBezTo>
                  <a:cubicBezTo>
                    <a:pt x="23" y="25"/>
                    <a:pt x="25" y="25"/>
                    <a:pt x="28" y="24"/>
                  </a:cubicBezTo>
                  <a:cubicBezTo>
                    <a:pt x="28" y="24"/>
                    <a:pt x="28" y="24"/>
                    <a:pt x="28" y="24"/>
                  </a:cubicBezTo>
                  <a:cubicBezTo>
                    <a:pt x="28" y="24"/>
                    <a:pt x="28" y="24"/>
                    <a:pt x="28" y="24"/>
                  </a:cubicBezTo>
                  <a:cubicBezTo>
                    <a:pt x="28" y="24"/>
                    <a:pt x="28" y="24"/>
                    <a:pt x="28" y="24"/>
                  </a:cubicBezTo>
                  <a:cubicBezTo>
                    <a:pt x="70" y="7"/>
                    <a:pt x="70" y="7"/>
                    <a:pt x="70" y="7"/>
                  </a:cubicBezTo>
                  <a:cubicBezTo>
                    <a:pt x="67" y="0"/>
                    <a:pt x="67" y="0"/>
                    <a:pt x="67" y="0"/>
                  </a:cubicBezTo>
                </a:path>
              </a:pathLst>
            </a:custGeom>
            <a:solidFill>
              <a:srgbClr val="10479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7" name="îślïḋè"/>
            <p:cNvSpPr/>
            <p:nvPr/>
          </p:nvSpPr>
          <p:spPr bwMode="auto">
            <a:xfrm>
              <a:off x="9143002" y="5392360"/>
              <a:ext cx="213563" cy="88865"/>
            </a:xfrm>
            <a:custGeom>
              <a:avLst/>
              <a:gdLst>
                <a:gd name="T0" fmla="*/ 34 w 34"/>
                <a:gd name="T1" fmla="*/ 0 h 14"/>
                <a:gd name="T2" fmla="*/ 0 w 34"/>
                <a:gd name="T3" fmla="*/ 14 h 14"/>
                <a:gd name="T4" fmla="*/ 3 w 34"/>
                <a:gd name="T5" fmla="*/ 13 h 14"/>
                <a:gd name="T6" fmla="*/ 34 w 34"/>
                <a:gd name="T7" fmla="*/ 0 h 14"/>
                <a:gd name="T8" fmla="*/ 34 w 34"/>
                <a:gd name="T9" fmla="*/ 0 h 14"/>
                <a:gd name="T10" fmla="*/ 34 w 34"/>
                <a:gd name="T11" fmla="*/ 0 h 14"/>
              </a:gdLst>
              <a:ahLst/>
              <a:cxnLst>
                <a:cxn ang="0">
                  <a:pos x="T0" y="T1"/>
                </a:cxn>
                <a:cxn ang="0">
                  <a:pos x="T2" y="T3"/>
                </a:cxn>
                <a:cxn ang="0">
                  <a:pos x="T4" y="T5"/>
                </a:cxn>
                <a:cxn ang="0">
                  <a:pos x="T6" y="T7"/>
                </a:cxn>
                <a:cxn ang="0">
                  <a:pos x="T8" y="T9"/>
                </a:cxn>
                <a:cxn ang="0">
                  <a:pos x="T10" y="T11"/>
                </a:cxn>
              </a:cxnLst>
              <a:rect l="0" t="0" r="r" b="b"/>
              <a:pathLst>
                <a:path w="34" h="14">
                  <a:moveTo>
                    <a:pt x="34" y="0"/>
                  </a:moveTo>
                  <a:cubicBezTo>
                    <a:pt x="0" y="14"/>
                    <a:pt x="0" y="14"/>
                    <a:pt x="0" y="14"/>
                  </a:cubicBezTo>
                  <a:cubicBezTo>
                    <a:pt x="1" y="14"/>
                    <a:pt x="2" y="14"/>
                    <a:pt x="3" y="13"/>
                  </a:cubicBezTo>
                  <a:cubicBezTo>
                    <a:pt x="34" y="0"/>
                    <a:pt x="34" y="0"/>
                    <a:pt x="34" y="0"/>
                  </a:cubicBezTo>
                  <a:cubicBezTo>
                    <a:pt x="34" y="0"/>
                    <a:pt x="34" y="0"/>
                    <a:pt x="34" y="0"/>
                  </a:cubicBezTo>
                  <a:cubicBezTo>
                    <a:pt x="34" y="0"/>
                    <a:pt x="34" y="0"/>
                    <a:pt x="34" y="0"/>
                  </a:cubicBezTo>
                </a:path>
              </a:pathLst>
            </a:custGeom>
            <a:solidFill>
              <a:srgbClr val="2A6C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8" name="íŝ1idê"/>
            <p:cNvSpPr/>
            <p:nvPr/>
          </p:nvSpPr>
          <p:spPr bwMode="auto">
            <a:xfrm>
              <a:off x="9206067" y="5284863"/>
              <a:ext cx="68799" cy="126131"/>
            </a:xfrm>
            <a:custGeom>
              <a:avLst/>
              <a:gdLst>
                <a:gd name="T0" fmla="*/ 10 w 11"/>
                <a:gd name="T1" fmla="*/ 18 h 20"/>
                <a:gd name="T2" fmla="*/ 4 w 11"/>
                <a:gd name="T3" fmla="*/ 2 h 20"/>
                <a:gd name="T4" fmla="*/ 2 w 11"/>
                <a:gd name="T5" fmla="*/ 1 h 20"/>
                <a:gd name="T6" fmla="*/ 1 w 11"/>
                <a:gd name="T7" fmla="*/ 3 h 20"/>
                <a:gd name="T8" fmla="*/ 7 w 11"/>
                <a:gd name="T9" fmla="*/ 19 h 20"/>
                <a:gd name="T10" fmla="*/ 9 w 11"/>
                <a:gd name="T11" fmla="*/ 20 h 20"/>
                <a:gd name="T12" fmla="*/ 10 w 11"/>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10" y="18"/>
                  </a:moveTo>
                  <a:cubicBezTo>
                    <a:pt x="4" y="2"/>
                    <a:pt x="4" y="2"/>
                    <a:pt x="4" y="2"/>
                  </a:cubicBezTo>
                  <a:cubicBezTo>
                    <a:pt x="3" y="1"/>
                    <a:pt x="2" y="0"/>
                    <a:pt x="2" y="1"/>
                  </a:cubicBezTo>
                  <a:cubicBezTo>
                    <a:pt x="1" y="1"/>
                    <a:pt x="0" y="2"/>
                    <a:pt x="1" y="3"/>
                  </a:cubicBezTo>
                  <a:cubicBezTo>
                    <a:pt x="7" y="19"/>
                    <a:pt x="7" y="19"/>
                    <a:pt x="7" y="19"/>
                  </a:cubicBezTo>
                  <a:cubicBezTo>
                    <a:pt x="8" y="20"/>
                    <a:pt x="9" y="20"/>
                    <a:pt x="9" y="20"/>
                  </a:cubicBezTo>
                  <a:cubicBezTo>
                    <a:pt x="10" y="19"/>
                    <a:pt x="11" y="18"/>
                    <a:pt x="10" y="18"/>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89" name="işliďé"/>
            <p:cNvSpPr/>
            <p:nvPr/>
          </p:nvSpPr>
          <p:spPr bwMode="auto">
            <a:xfrm>
              <a:off x="9148735" y="5310662"/>
              <a:ext cx="63065" cy="126131"/>
            </a:xfrm>
            <a:custGeom>
              <a:avLst/>
              <a:gdLst>
                <a:gd name="T0" fmla="*/ 10 w 10"/>
                <a:gd name="T1" fmla="*/ 18 h 20"/>
                <a:gd name="T2" fmla="*/ 3 w 10"/>
                <a:gd name="T3" fmla="*/ 2 h 20"/>
                <a:gd name="T4" fmla="*/ 1 w 10"/>
                <a:gd name="T5" fmla="*/ 1 h 20"/>
                <a:gd name="T6" fmla="*/ 0 w 10"/>
                <a:gd name="T7" fmla="*/ 3 h 20"/>
                <a:gd name="T8" fmla="*/ 7 w 10"/>
                <a:gd name="T9" fmla="*/ 19 h 20"/>
                <a:gd name="T10" fmla="*/ 9 w 10"/>
                <a:gd name="T11" fmla="*/ 20 h 20"/>
                <a:gd name="T12" fmla="*/ 10 w 10"/>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18"/>
                  </a:moveTo>
                  <a:cubicBezTo>
                    <a:pt x="3" y="2"/>
                    <a:pt x="3" y="2"/>
                    <a:pt x="3" y="2"/>
                  </a:cubicBezTo>
                  <a:cubicBezTo>
                    <a:pt x="3" y="1"/>
                    <a:pt x="2" y="0"/>
                    <a:pt x="1" y="1"/>
                  </a:cubicBezTo>
                  <a:cubicBezTo>
                    <a:pt x="0" y="1"/>
                    <a:pt x="0" y="2"/>
                    <a:pt x="0" y="3"/>
                  </a:cubicBezTo>
                  <a:cubicBezTo>
                    <a:pt x="7" y="19"/>
                    <a:pt x="7" y="19"/>
                    <a:pt x="7" y="19"/>
                  </a:cubicBezTo>
                  <a:cubicBezTo>
                    <a:pt x="7" y="20"/>
                    <a:pt x="8" y="20"/>
                    <a:pt x="9" y="20"/>
                  </a:cubicBezTo>
                  <a:cubicBezTo>
                    <a:pt x="9" y="19"/>
                    <a:pt x="10" y="18"/>
                    <a:pt x="10" y="18"/>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0" name="isḻidê"/>
            <p:cNvSpPr/>
            <p:nvPr/>
          </p:nvSpPr>
          <p:spPr bwMode="auto">
            <a:xfrm>
              <a:off x="9079937" y="5342195"/>
              <a:ext cx="63065" cy="126131"/>
            </a:xfrm>
            <a:custGeom>
              <a:avLst/>
              <a:gdLst>
                <a:gd name="T0" fmla="*/ 10 w 10"/>
                <a:gd name="T1" fmla="*/ 17 h 20"/>
                <a:gd name="T2" fmla="*/ 3 w 10"/>
                <a:gd name="T3" fmla="*/ 1 h 20"/>
                <a:gd name="T4" fmla="*/ 1 w 10"/>
                <a:gd name="T5" fmla="*/ 0 h 20"/>
                <a:gd name="T6" fmla="*/ 0 w 10"/>
                <a:gd name="T7" fmla="*/ 2 h 20"/>
                <a:gd name="T8" fmla="*/ 7 w 10"/>
                <a:gd name="T9" fmla="*/ 18 h 20"/>
                <a:gd name="T10" fmla="*/ 9 w 10"/>
                <a:gd name="T11" fmla="*/ 19 h 20"/>
                <a:gd name="T12" fmla="*/ 10 w 10"/>
                <a:gd name="T13" fmla="*/ 17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10" y="17"/>
                  </a:moveTo>
                  <a:cubicBezTo>
                    <a:pt x="3" y="1"/>
                    <a:pt x="3" y="1"/>
                    <a:pt x="3" y="1"/>
                  </a:cubicBezTo>
                  <a:cubicBezTo>
                    <a:pt x="3" y="0"/>
                    <a:pt x="2" y="0"/>
                    <a:pt x="1" y="0"/>
                  </a:cubicBezTo>
                  <a:cubicBezTo>
                    <a:pt x="0" y="1"/>
                    <a:pt x="0" y="1"/>
                    <a:pt x="0" y="2"/>
                  </a:cubicBezTo>
                  <a:cubicBezTo>
                    <a:pt x="7" y="18"/>
                    <a:pt x="7" y="18"/>
                    <a:pt x="7" y="18"/>
                  </a:cubicBezTo>
                  <a:cubicBezTo>
                    <a:pt x="7" y="19"/>
                    <a:pt x="8" y="20"/>
                    <a:pt x="9" y="19"/>
                  </a:cubicBezTo>
                  <a:cubicBezTo>
                    <a:pt x="10" y="19"/>
                    <a:pt x="10" y="18"/>
                    <a:pt x="10" y="17"/>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1" name="íś1íďè"/>
            <p:cNvSpPr/>
            <p:nvPr/>
          </p:nvSpPr>
          <p:spPr bwMode="auto">
            <a:xfrm>
              <a:off x="7210907" y="3275369"/>
              <a:ext cx="1117978" cy="1512137"/>
            </a:xfrm>
            <a:custGeom>
              <a:avLst/>
              <a:gdLst>
                <a:gd name="T0" fmla="*/ 48 w 177"/>
                <a:gd name="T1" fmla="*/ 227 h 240"/>
                <a:gd name="T2" fmla="*/ 15 w 177"/>
                <a:gd name="T3" fmla="*/ 139 h 240"/>
                <a:gd name="T4" fmla="*/ 52 w 177"/>
                <a:gd name="T5" fmla="*/ 166 h 240"/>
                <a:gd name="T6" fmla="*/ 42 w 177"/>
                <a:gd name="T7" fmla="*/ 81 h 240"/>
                <a:gd name="T8" fmla="*/ 70 w 177"/>
                <a:gd name="T9" fmla="*/ 123 h 240"/>
                <a:gd name="T10" fmla="*/ 79 w 177"/>
                <a:gd name="T11" fmla="*/ 47 h 240"/>
                <a:gd name="T12" fmla="*/ 103 w 177"/>
                <a:gd name="T13" fmla="*/ 72 h 240"/>
                <a:gd name="T14" fmla="*/ 145 w 177"/>
                <a:gd name="T15" fmla="*/ 14 h 240"/>
                <a:gd name="T16" fmla="*/ 123 w 177"/>
                <a:gd name="T17" fmla="*/ 98 h 240"/>
                <a:gd name="T18" fmla="*/ 164 w 177"/>
                <a:gd name="T19" fmla="*/ 88 h 240"/>
                <a:gd name="T20" fmla="*/ 108 w 177"/>
                <a:gd name="T21" fmla="*/ 145 h 240"/>
                <a:gd name="T22" fmla="*/ 148 w 177"/>
                <a:gd name="T23" fmla="*/ 142 h 240"/>
                <a:gd name="T24" fmla="*/ 89 w 177"/>
                <a:gd name="T25" fmla="*/ 188 h 240"/>
                <a:gd name="T26" fmla="*/ 139 w 177"/>
                <a:gd name="T27" fmla="*/ 186 h 240"/>
                <a:gd name="T28" fmla="*/ 48 w 177"/>
                <a:gd name="T29" fmla="*/ 2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240">
                  <a:moveTo>
                    <a:pt x="48" y="227"/>
                  </a:moveTo>
                  <a:cubicBezTo>
                    <a:pt x="48" y="227"/>
                    <a:pt x="0" y="150"/>
                    <a:pt x="15" y="139"/>
                  </a:cubicBezTo>
                  <a:cubicBezTo>
                    <a:pt x="30" y="128"/>
                    <a:pt x="44" y="173"/>
                    <a:pt x="52" y="166"/>
                  </a:cubicBezTo>
                  <a:cubicBezTo>
                    <a:pt x="59" y="159"/>
                    <a:pt x="25" y="95"/>
                    <a:pt x="42" y="81"/>
                  </a:cubicBezTo>
                  <a:cubicBezTo>
                    <a:pt x="58" y="67"/>
                    <a:pt x="56" y="114"/>
                    <a:pt x="70" y="123"/>
                  </a:cubicBezTo>
                  <a:cubicBezTo>
                    <a:pt x="84" y="131"/>
                    <a:pt x="63" y="59"/>
                    <a:pt x="79" y="47"/>
                  </a:cubicBezTo>
                  <a:cubicBezTo>
                    <a:pt x="95" y="36"/>
                    <a:pt x="103" y="72"/>
                    <a:pt x="103" y="72"/>
                  </a:cubicBezTo>
                  <a:cubicBezTo>
                    <a:pt x="103" y="72"/>
                    <a:pt x="121" y="0"/>
                    <a:pt x="145" y="14"/>
                  </a:cubicBezTo>
                  <a:cubicBezTo>
                    <a:pt x="170" y="28"/>
                    <a:pt x="108" y="101"/>
                    <a:pt x="123" y="98"/>
                  </a:cubicBezTo>
                  <a:cubicBezTo>
                    <a:pt x="137" y="96"/>
                    <a:pt x="152" y="71"/>
                    <a:pt x="164" y="88"/>
                  </a:cubicBezTo>
                  <a:cubicBezTo>
                    <a:pt x="177" y="104"/>
                    <a:pt x="95" y="146"/>
                    <a:pt x="108" y="145"/>
                  </a:cubicBezTo>
                  <a:cubicBezTo>
                    <a:pt x="121" y="144"/>
                    <a:pt x="144" y="128"/>
                    <a:pt x="148" y="142"/>
                  </a:cubicBezTo>
                  <a:cubicBezTo>
                    <a:pt x="153" y="157"/>
                    <a:pt x="82" y="183"/>
                    <a:pt x="89" y="188"/>
                  </a:cubicBezTo>
                  <a:cubicBezTo>
                    <a:pt x="97" y="193"/>
                    <a:pt x="133" y="165"/>
                    <a:pt x="139" y="186"/>
                  </a:cubicBezTo>
                  <a:cubicBezTo>
                    <a:pt x="145" y="207"/>
                    <a:pt x="63" y="240"/>
                    <a:pt x="48" y="227"/>
                  </a:cubicBezTo>
                  <a:close/>
                </a:path>
              </a:pathLst>
            </a:custGeom>
            <a:solidFill>
              <a:srgbClr val="2FCF92"/>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2" name="íŝļîḍè"/>
            <p:cNvSpPr/>
            <p:nvPr/>
          </p:nvSpPr>
          <p:spPr bwMode="auto">
            <a:xfrm>
              <a:off x="7476068" y="3527631"/>
              <a:ext cx="567589" cy="1367373"/>
            </a:xfrm>
            <a:custGeom>
              <a:avLst/>
              <a:gdLst>
                <a:gd name="T0" fmla="*/ 0 w 90"/>
                <a:gd name="T1" fmla="*/ 216 h 217"/>
                <a:gd name="T2" fmla="*/ 22 w 90"/>
                <a:gd name="T3" fmla="*/ 168 h 217"/>
                <a:gd name="T4" fmla="*/ 30 w 90"/>
                <a:gd name="T5" fmla="*/ 141 h 217"/>
                <a:gd name="T6" fmla="*/ 34 w 90"/>
                <a:gd name="T7" fmla="*/ 129 h 217"/>
                <a:gd name="T8" fmla="*/ 89 w 90"/>
                <a:gd name="T9" fmla="*/ 0 h 217"/>
                <a:gd name="T10" fmla="*/ 90 w 90"/>
                <a:gd name="T11" fmla="*/ 0 h 217"/>
                <a:gd name="T12" fmla="*/ 35 w 90"/>
                <a:gd name="T13" fmla="*/ 130 h 217"/>
                <a:gd name="T14" fmla="*/ 31 w 90"/>
                <a:gd name="T15" fmla="*/ 142 h 217"/>
                <a:gd name="T16" fmla="*/ 23 w 90"/>
                <a:gd name="T17" fmla="*/ 169 h 217"/>
                <a:gd name="T18" fmla="*/ 1 w 90"/>
                <a:gd name="T19" fmla="*/ 217 h 217"/>
                <a:gd name="T20" fmla="*/ 0 w 90"/>
                <a:gd name="T21"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17">
                  <a:moveTo>
                    <a:pt x="0" y="216"/>
                  </a:moveTo>
                  <a:cubicBezTo>
                    <a:pt x="9" y="202"/>
                    <a:pt x="17" y="185"/>
                    <a:pt x="22" y="168"/>
                  </a:cubicBezTo>
                  <a:cubicBezTo>
                    <a:pt x="25" y="160"/>
                    <a:pt x="28" y="150"/>
                    <a:pt x="30" y="141"/>
                  </a:cubicBezTo>
                  <a:cubicBezTo>
                    <a:pt x="32" y="137"/>
                    <a:pt x="33" y="133"/>
                    <a:pt x="34" y="129"/>
                  </a:cubicBezTo>
                  <a:cubicBezTo>
                    <a:pt x="47" y="84"/>
                    <a:pt x="66" y="41"/>
                    <a:pt x="89" y="0"/>
                  </a:cubicBezTo>
                  <a:cubicBezTo>
                    <a:pt x="90" y="0"/>
                    <a:pt x="90" y="0"/>
                    <a:pt x="90" y="0"/>
                  </a:cubicBezTo>
                  <a:cubicBezTo>
                    <a:pt x="67" y="41"/>
                    <a:pt x="48" y="85"/>
                    <a:pt x="35" y="130"/>
                  </a:cubicBezTo>
                  <a:cubicBezTo>
                    <a:pt x="34" y="134"/>
                    <a:pt x="33" y="138"/>
                    <a:pt x="31" y="142"/>
                  </a:cubicBezTo>
                  <a:cubicBezTo>
                    <a:pt x="29" y="151"/>
                    <a:pt x="26" y="160"/>
                    <a:pt x="23" y="169"/>
                  </a:cubicBezTo>
                  <a:cubicBezTo>
                    <a:pt x="18" y="186"/>
                    <a:pt x="10" y="202"/>
                    <a:pt x="1" y="217"/>
                  </a:cubicBezTo>
                  <a:lnTo>
                    <a:pt x="0" y="216"/>
                  </a:ln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3" name="iSlïďé"/>
            <p:cNvSpPr/>
            <p:nvPr/>
          </p:nvSpPr>
          <p:spPr bwMode="auto">
            <a:xfrm>
              <a:off x="7735497" y="3678128"/>
              <a:ext cx="74532" cy="322494"/>
            </a:xfrm>
            <a:custGeom>
              <a:avLst/>
              <a:gdLst>
                <a:gd name="T0" fmla="*/ 11 w 12"/>
                <a:gd name="T1" fmla="*/ 51 h 51"/>
                <a:gd name="T2" fmla="*/ 11 w 12"/>
                <a:gd name="T3" fmla="*/ 51 h 51"/>
                <a:gd name="T4" fmla="*/ 0 w 12"/>
                <a:gd name="T5" fmla="*/ 0 h 51"/>
                <a:gd name="T6" fmla="*/ 1 w 12"/>
                <a:gd name="T7" fmla="*/ 0 h 51"/>
                <a:gd name="T8" fmla="*/ 1 w 12"/>
                <a:gd name="T9" fmla="*/ 0 h 51"/>
                <a:gd name="T10" fmla="*/ 12 w 12"/>
                <a:gd name="T11" fmla="*/ 51 h 51"/>
                <a:gd name="T12" fmla="*/ 12 w 12"/>
                <a:gd name="T13" fmla="*/ 51 h 51"/>
                <a:gd name="T14" fmla="*/ 11 w 12"/>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1">
                  <a:moveTo>
                    <a:pt x="11" y="51"/>
                  </a:moveTo>
                  <a:cubicBezTo>
                    <a:pt x="11" y="51"/>
                    <a:pt x="11" y="51"/>
                    <a:pt x="11" y="51"/>
                  </a:cubicBezTo>
                  <a:cubicBezTo>
                    <a:pt x="6" y="35"/>
                    <a:pt x="2" y="18"/>
                    <a:pt x="0" y="0"/>
                  </a:cubicBezTo>
                  <a:cubicBezTo>
                    <a:pt x="1" y="0"/>
                    <a:pt x="1" y="0"/>
                    <a:pt x="1" y="0"/>
                  </a:cubicBezTo>
                  <a:cubicBezTo>
                    <a:pt x="1" y="0"/>
                    <a:pt x="1" y="0"/>
                    <a:pt x="1" y="0"/>
                  </a:cubicBezTo>
                  <a:cubicBezTo>
                    <a:pt x="3" y="17"/>
                    <a:pt x="7" y="34"/>
                    <a:pt x="12" y="51"/>
                  </a:cubicBezTo>
                  <a:cubicBezTo>
                    <a:pt x="12" y="51"/>
                    <a:pt x="12" y="51"/>
                    <a:pt x="12" y="51"/>
                  </a:cubicBezTo>
                  <a:lnTo>
                    <a:pt x="11" y="51"/>
                  </a:ln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4" name="iŝ1iḓê"/>
            <p:cNvSpPr/>
            <p:nvPr/>
          </p:nvSpPr>
          <p:spPr bwMode="auto">
            <a:xfrm>
              <a:off x="7759863" y="3898857"/>
              <a:ext cx="366926" cy="226462"/>
            </a:xfrm>
            <a:custGeom>
              <a:avLst/>
              <a:gdLst>
                <a:gd name="T0" fmla="*/ 1 w 58"/>
                <a:gd name="T1" fmla="*/ 36 h 36"/>
                <a:gd name="T2" fmla="*/ 0 w 58"/>
                <a:gd name="T3" fmla="*/ 36 h 36"/>
                <a:gd name="T4" fmla="*/ 1 w 58"/>
                <a:gd name="T5" fmla="*/ 35 h 36"/>
                <a:gd name="T6" fmla="*/ 47 w 58"/>
                <a:gd name="T7" fmla="*/ 4 h 36"/>
                <a:gd name="T8" fmla="*/ 57 w 58"/>
                <a:gd name="T9" fmla="*/ 0 h 36"/>
                <a:gd name="T10" fmla="*/ 58 w 58"/>
                <a:gd name="T11" fmla="*/ 0 h 36"/>
                <a:gd name="T12" fmla="*/ 57 w 58"/>
                <a:gd name="T13" fmla="*/ 1 h 36"/>
                <a:gd name="T14" fmla="*/ 48 w 58"/>
                <a:gd name="T15" fmla="*/ 5 h 36"/>
                <a:gd name="T16" fmla="*/ 1 w 5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6">
                  <a:moveTo>
                    <a:pt x="1" y="36"/>
                  </a:moveTo>
                  <a:cubicBezTo>
                    <a:pt x="0" y="36"/>
                    <a:pt x="0" y="36"/>
                    <a:pt x="0" y="36"/>
                  </a:cubicBezTo>
                  <a:cubicBezTo>
                    <a:pt x="1" y="35"/>
                    <a:pt x="1" y="35"/>
                    <a:pt x="1" y="35"/>
                  </a:cubicBezTo>
                  <a:cubicBezTo>
                    <a:pt x="15" y="24"/>
                    <a:pt x="31" y="13"/>
                    <a:pt x="47" y="4"/>
                  </a:cubicBezTo>
                  <a:cubicBezTo>
                    <a:pt x="50" y="3"/>
                    <a:pt x="53" y="1"/>
                    <a:pt x="57" y="0"/>
                  </a:cubicBezTo>
                  <a:cubicBezTo>
                    <a:pt x="58" y="0"/>
                    <a:pt x="58" y="0"/>
                    <a:pt x="58" y="0"/>
                  </a:cubicBezTo>
                  <a:cubicBezTo>
                    <a:pt x="57" y="1"/>
                    <a:pt x="57" y="1"/>
                    <a:pt x="57" y="1"/>
                  </a:cubicBezTo>
                  <a:cubicBezTo>
                    <a:pt x="54" y="2"/>
                    <a:pt x="51" y="4"/>
                    <a:pt x="48" y="5"/>
                  </a:cubicBezTo>
                  <a:cubicBezTo>
                    <a:pt x="31" y="14"/>
                    <a:pt x="16" y="25"/>
                    <a:pt x="1" y="36"/>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5" name="íṡ1ïde"/>
            <p:cNvSpPr/>
            <p:nvPr/>
          </p:nvSpPr>
          <p:spPr bwMode="auto">
            <a:xfrm>
              <a:off x="7507601" y="3924656"/>
              <a:ext cx="196363" cy="409925"/>
            </a:xfrm>
            <a:custGeom>
              <a:avLst/>
              <a:gdLst>
                <a:gd name="T0" fmla="*/ 30 w 31"/>
                <a:gd name="T1" fmla="*/ 65 h 65"/>
                <a:gd name="T2" fmla="*/ 30 w 31"/>
                <a:gd name="T3" fmla="*/ 64 h 65"/>
                <a:gd name="T4" fmla="*/ 10 w 31"/>
                <a:gd name="T5" fmla="*/ 29 h 65"/>
                <a:gd name="T6" fmla="*/ 0 w 31"/>
                <a:gd name="T7" fmla="*/ 0 h 65"/>
                <a:gd name="T8" fmla="*/ 1 w 31"/>
                <a:gd name="T9" fmla="*/ 0 h 65"/>
                <a:gd name="T10" fmla="*/ 1 w 31"/>
                <a:gd name="T11" fmla="*/ 0 h 65"/>
                <a:gd name="T12" fmla="*/ 11 w 31"/>
                <a:gd name="T13" fmla="*/ 28 h 65"/>
                <a:gd name="T14" fmla="*/ 31 w 31"/>
                <a:gd name="T15" fmla="*/ 64 h 65"/>
                <a:gd name="T16" fmla="*/ 31 w 31"/>
                <a:gd name="T17" fmla="*/ 65 h 65"/>
                <a:gd name="T18" fmla="*/ 30 w 31"/>
                <a:gd name="T1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65">
                  <a:moveTo>
                    <a:pt x="30" y="65"/>
                  </a:moveTo>
                  <a:cubicBezTo>
                    <a:pt x="30" y="64"/>
                    <a:pt x="30" y="64"/>
                    <a:pt x="30" y="64"/>
                  </a:cubicBezTo>
                  <a:cubicBezTo>
                    <a:pt x="24" y="55"/>
                    <a:pt x="16" y="42"/>
                    <a:pt x="10" y="29"/>
                  </a:cubicBezTo>
                  <a:cubicBezTo>
                    <a:pt x="6" y="20"/>
                    <a:pt x="3" y="10"/>
                    <a:pt x="0" y="0"/>
                  </a:cubicBezTo>
                  <a:cubicBezTo>
                    <a:pt x="1" y="0"/>
                    <a:pt x="1" y="0"/>
                    <a:pt x="1" y="0"/>
                  </a:cubicBezTo>
                  <a:cubicBezTo>
                    <a:pt x="1" y="0"/>
                    <a:pt x="1" y="0"/>
                    <a:pt x="1" y="0"/>
                  </a:cubicBezTo>
                  <a:cubicBezTo>
                    <a:pt x="4" y="9"/>
                    <a:pt x="7" y="19"/>
                    <a:pt x="11" y="28"/>
                  </a:cubicBezTo>
                  <a:cubicBezTo>
                    <a:pt x="17" y="42"/>
                    <a:pt x="24" y="54"/>
                    <a:pt x="31" y="64"/>
                  </a:cubicBezTo>
                  <a:cubicBezTo>
                    <a:pt x="31" y="65"/>
                    <a:pt x="31" y="65"/>
                    <a:pt x="31" y="65"/>
                  </a:cubicBezTo>
                  <a:lnTo>
                    <a:pt x="30" y="65"/>
                  </a:ln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6" name="iṩ1íḍê"/>
            <p:cNvSpPr/>
            <p:nvPr/>
          </p:nvSpPr>
          <p:spPr bwMode="auto">
            <a:xfrm>
              <a:off x="7696797" y="4227084"/>
              <a:ext cx="366926" cy="113232"/>
            </a:xfrm>
            <a:custGeom>
              <a:avLst/>
              <a:gdLst>
                <a:gd name="T0" fmla="*/ 0 w 58"/>
                <a:gd name="T1" fmla="*/ 17 h 18"/>
                <a:gd name="T2" fmla="*/ 0 w 58"/>
                <a:gd name="T3" fmla="*/ 16 h 18"/>
                <a:gd name="T4" fmla="*/ 0 w 58"/>
                <a:gd name="T5" fmla="*/ 16 h 18"/>
                <a:gd name="T6" fmla="*/ 5 w 58"/>
                <a:gd name="T7" fmla="*/ 16 h 18"/>
                <a:gd name="T8" fmla="*/ 18 w 58"/>
                <a:gd name="T9" fmla="*/ 12 h 18"/>
                <a:gd name="T10" fmla="*/ 20 w 58"/>
                <a:gd name="T11" fmla="*/ 11 h 18"/>
                <a:gd name="T12" fmla="*/ 57 w 58"/>
                <a:gd name="T13" fmla="*/ 0 h 18"/>
                <a:gd name="T14" fmla="*/ 58 w 58"/>
                <a:gd name="T15" fmla="*/ 1 h 18"/>
                <a:gd name="T16" fmla="*/ 58 w 58"/>
                <a:gd name="T17" fmla="*/ 1 h 18"/>
                <a:gd name="T18" fmla="*/ 21 w 58"/>
                <a:gd name="T19" fmla="*/ 12 h 18"/>
                <a:gd name="T20" fmla="*/ 18 w 58"/>
                <a:gd name="T21" fmla="*/ 13 h 18"/>
                <a:gd name="T22" fmla="*/ 5 w 58"/>
                <a:gd name="T23" fmla="*/ 17 h 18"/>
                <a:gd name="T24" fmla="*/ 0 w 58"/>
                <a:gd name="T25"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18">
                  <a:moveTo>
                    <a:pt x="0" y="17"/>
                  </a:moveTo>
                  <a:cubicBezTo>
                    <a:pt x="0" y="16"/>
                    <a:pt x="0" y="16"/>
                    <a:pt x="0" y="16"/>
                  </a:cubicBezTo>
                  <a:cubicBezTo>
                    <a:pt x="0" y="16"/>
                    <a:pt x="0" y="16"/>
                    <a:pt x="0" y="16"/>
                  </a:cubicBezTo>
                  <a:cubicBezTo>
                    <a:pt x="2" y="17"/>
                    <a:pt x="3" y="16"/>
                    <a:pt x="5" y="16"/>
                  </a:cubicBezTo>
                  <a:cubicBezTo>
                    <a:pt x="9" y="15"/>
                    <a:pt x="14" y="14"/>
                    <a:pt x="18" y="12"/>
                  </a:cubicBezTo>
                  <a:cubicBezTo>
                    <a:pt x="19" y="12"/>
                    <a:pt x="19" y="12"/>
                    <a:pt x="20" y="11"/>
                  </a:cubicBezTo>
                  <a:cubicBezTo>
                    <a:pt x="32" y="7"/>
                    <a:pt x="45" y="3"/>
                    <a:pt x="57" y="0"/>
                  </a:cubicBezTo>
                  <a:cubicBezTo>
                    <a:pt x="58" y="1"/>
                    <a:pt x="58" y="1"/>
                    <a:pt x="58" y="1"/>
                  </a:cubicBezTo>
                  <a:cubicBezTo>
                    <a:pt x="58" y="1"/>
                    <a:pt x="58" y="1"/>
                    <a:pt x="58" y="1"/>
                  </a:cubicBezTo>
                  <a:cubicBezTo>
                    <a:pt x="45" y="5"/>
                    <a:pt x="33" y="8"/>
                    <a:pt x="21" y="12"/>
                  </a:cubicBezTo>
                  <a:cubicBezTo>
                    <a:pt x="20" y="13"/>
                    <a:pt x="19" y="13"/>
                    <a:pt x="18" y="13"/>
                  </a:cubicBezTo>
                  <a:cubicBezTo>
                    <a:pt x="14" y="15"/>
                    <a:pt x="10" y="16"/>
                    <a:pt x="5" y="17"/>
                  </a:cubicBezTo>
                  <a:cubicBezTo>
                    <a:pt x="4" y="18"/>
                    <a:pt x="2" y="18"/>
                    <a:pt x="0" y="17"/>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7" name="işḻîďè"/>
            <p:cNvSpPr/>
            <p:nvPr/>
          </p:nvSpPr>
          <p:spPr bwMode="auto">
            <a:xfrm>
              <a:off x="7355671" y="4245716"/>
              <a:ext cx="259429" cy="359760"/>
            </a:xfrm>
            <a:custGeom>
              <a:avLst/>
              <a:gdLst>
                <a:gd name="T0" fmla="*/ 41 w 41"/>
                <a:gd name="T1" fmla="*/ 57 h 57"/>
                <a:gd name="T2" fmla="*/ 0 w 41"/>
                <a:gd name="T3" fmla="*/ 1 h 57"/>
                <a:gd name="T4" fmla="*/ 1 w 41"/>
                <a:gd name="T5" fmla="*/ 0 h 57"/>
                <a:gd name="T6" fmla="*/ 1 w 41"/>
                <a:gd name="T7" fmla="*/ 1 h 57"/>
                <a:gd name="T8" fmla="*/ 41 w 41"/>
                <a:gd name="T9" fmla="*/ 56 h 57"/>
                <a:gd name="T10" fmla="*/ 41 w 41"/>
                <a:gd name="T11" fmla="*/ 57 h 57"/>
              </a:gdLst>
              <a:ahLst/>
              <a:cxnLst>
                <a:cxn ang="0">
                  <a:pos x="T0" y="T1"/>
                </a:cxn>
                <a:cxn ang="0">
                  <a:pos x="T2" y="T3"/>
                </a:cxn>
                <a:cxn ang="0">
                  <a:pos x="T4" y="T5"/>
                </a:cxn>
                <a:cxn ang="0">
                  <a:pos x="T6" y="T7"/>
                </a:cxn>
                <a:cxn ang="0">
                  <a:pos x="T8" y="T9"/>
                </a:cxn>
                <a:cxn ang="0">
                  <a:pos x="T10" y="T11"/>
                </a:cxn>
              </a:cxnLst>
              <a:rect l="0" t="0" r="r" b="b"/>
              <a:pathLst>
                <a:path w="41" h="57">
                  <a:moveTo>
                    <a:pt x="41" y="57"/>
                  </a:moveTo>
                  <a:cubicBezTo>
                    <a:pt x="26" y="47"/>
                    <a:pt x="10" y="21"/>
                    <a:pt x="0" y="1"/>
                  </a:cubicBezTo>
                  <a:cubicBezTo>
                    <a:pt x="1" y="0"/>
                    <a:pt x="1" y="0"/>
                    <a:pt x="1" y="0"/>
                  </a:cubicBezTo>
                  <a:cubicBezTo>
                    <a:pt x="1" y="1"/>
                    <a:pt x="1" y="1"/>
                    <a:pt x="1" y="1"/>
                  </a:cubicBezTo>
                  <a:cubicBezTo>
                    <a:pt x="11" y="20"/>
                    <a:pt x="27" y="46"/>
                    <a:pt x="41" y="56"/>
                  </a:cubicBezTo>
                  <a:cubicBezTo>
                    <a:pt x="41" y="57"/>
                    <a:pt x="41" y="57"/>
                    <a:pt x="41" y="57"/>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8" name="iṣļiďê"/>
            <p:cNvSpPr/>
            <p:nvPr/>
          </p:nvSpPr>
          <p:spPr bwMode="auto">
            <a:xfrm>
              <a:off x="7615099" y="4510878"/>
              <a:ext cx="391293" cy="106065"/>
            </a:xfrm>
            <a:custGeom>
              <a:avLst/>
              <a:gdLst>
                <a:gd name="T0" fmla="*/ 1 w 62"/>
                <a:gd name="T1" fmla="*/ 15 h 17"/>
                <a:gd name="T2" fmla="*/ 0 w 62"/>
                <a:gd name="T3" fmla="*/ 15 h 17"/>
                <a:gd name="T4" fmla="*/ 0 w 62"/>
                <a:gd name="T5" fmla="*/ 14 h 17"/>
                <a:gd name="T6" fmla="*/ 1 w 62"/>
                <a:gd name="T7" fmla="*/ 14 h 17"/>
                <a:gd name="T8" fmla="*/ 9 w 62"/>
                <a:gd name="T9" fmla="*/ 15 h 17"/>
                <a:gd name="T10" fmla="*/ 61 w 62"/>
                <a:gd name="T11" fmla="*/ 0 h 17"/>
                <a:gd name="T12" fmla="*/ 62 w 62"/>
                <a:gd name="T13" fmla="*/ 1 h 17"/>
                <a:gd name="T14" fmla="*/ 61 w 62"/>
                <a:gd name="T15" fmla="*/ 1 h 17"/>
                <a:gd name="T16" fmla="*/ 9 w 62"/>
                <a:gd name="T17" fmla="*/ 16 h 17"/>
                <a:gd name="T18" fmla="*/ 1 w 62"/>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7">
                  <a:moveTo>
                    <a:pt x="1" y="15"/>
                  </a:moveTo>
                  <a:cubicBezTo>
                    <a:pt x="0" y="15"/>
                    <a:pt x="0" y="15"/>
                    <a:pt x="0" y="15"/>
                  </a:cubicBezTo>
                  <a:cubicBezTo>
                    <a:pt x="0" y="14"/>
                    <a:pt x="0" y="14"/>
                    <a:pt x="0" y="14"/>
                  </a:cubicBezTo>
                  <a:cubicBezTo>
                    <a:pt x="1" y="14"/>
                    <a:pt x="1" y="14"/>
                    <a:pt x="1" y="14"/>
                  </a:cubicBezTo>
                  <a:cubicBezTo>
                    <a:pt x="3" y="16"/>
                    <a:pt x="6" y="15"/>
                    <a:pt x="9" y="15"/>
                  </a:cubicBezTo>
                  <a:cubicBezTo>
                    <a:pt x="61" y="0"/>
                    <a:pt x="61" y="0"/>
                    <a:pt x="61" y="0"/>
                  </a:cubicBezTo>
                  <a:cubicBezTo>
                    <a:pt x="62" y="1"/>
                    <a:pt x="62" y="1"/>
                    <a:pt x="62" y="1"/>
                  </a:cubicBezTo>
                  <a:cubicBezTo>
                    <a:pt x="61" y="1"/>
                    <a:pt x="61" y="1"/>
                    <a:pt x="61" y="1"/>
                  </a:cubicBezTo>
                  <a:cubicBezTo>
                    <a:pt x="9" y="16"/>
                    <a:pt x="9" y="16"/>
                    <a:pt x="9" y="16"/>
                  </a:cubicBezTo>
                  <a:cubicBezTo>
                    <a:pt x="6" y="16"/>
                    <a:pt x="3" y="17"/>
                    <a:pt x="1" y="15"/>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99" name="íṡlídè"/>
            <p:cNvSpPr/>
            <p:nvPr/>
          </p:nvSpPr>
          <p:spPr bwMode="auto">
            <a:xfrm>
              <a:off x="6882680" y="3230937"/>
              <a:ext cx="1023380" cy="1480604"/>
            </a:xfrm>
            <a:custGeom>
              <a:avLst/>
              <a:gdLst>
                <a:gd name="T0" fmla="*/ 94 w 162"/>
                <a:gd name="T1" fmla="*/ 232 h 235"/>
                <a:gd name="T2" fmla="*/ 17 w 162"/>
                <a:gd name="T3" fmla="*/ 179 h 235"/>
                <a:gd name="T4" fmla="*/ 62 w 162"/>
                <a:gd name="T5" fmla="*/ 180 h 235"/>
                <a:gd name="T6" fmla="*/ 6 w 162"/>
                <a:gd name="T7" fmla="*/ 116 h 235"/>
                <a:gd name="T8" fmla="*/ 53 w 162"/>
                <a:gd name="T9" fmla="*/ 134 h 235"/>
                <a:gd name="T10" fmla="*/ 17 w 162"/>
                <a:gd name="T11" fmla="*/ 67 h 235"/>
                <a:gd name="T12" fmla="*/ 51 w 162"/>
                <a:gd name="T13" fmla="*/ 74 h 235"/>
                <a:gd name="T14" fmla="*/ 53 w 162"/>
                <a:gd name="T15" fmla="*/ 2 h 235"/>
                <a:gd name="T16" fmla="*/ 82 w 162"/>
                <a:gd name="T17" fmla="*/ 84 h 235"/>
                <a:gd name="T18" fmla="*/ 111 w 162"/>
                <a:gd name="T19" fmla="*/ 52 h 235"/>
                <a:gd name="T20" fmla="*/ 97 w 162"/>
                <a:gd name="T21" fmla="*/ 131 h 235"/>
                <a:gd name="T22" fmla="*/ 129 w 162"/>
                <a:gd name="T23" fmla="*/ 106 h 235"/>
                <a:gd name="T24" fmla="*/ 106 w 162"/>
                <a:gd name="T25" fmla="*/ 177 h 235"/>
                <a:gd name="T26" fmla="*/ 146 w 162"/>
                <a:gd name="T27" fmla="*/ 147 h 235"/>
                <a:gd name="T28" fmla="*/ 94 w 162"/>
                <a:gd name="T29" fmla="*/ 23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5">
                  <a:moveTo>
                    <a:pt x="94" y="232"/>
                  </a:moveTo>
                  <a:cubicBezTo>
                    <a:pt x="94" y="232"/>
                    <a:pt x="11" y="196"/>
                    <a:pt x="17" y="179"/>
                  </a:cubicBezTo>
                  <a:cubicBezTo>
                    <a:pt x="23" y="161"/>
                    <a:pt x="60" y="190"/>
                    <a:pt x="62" y="180"/>
                  </a:cubicBezTo>
                  <a:cubicBezTo>
                    <a:pt x="65" y="170"/>
                    <a:pt x="0" y="136"/>
                    <a:pt x="6" y="116"/>
                  </a:cubicBezTo>
                  <a:cubicBezTo>
                    <a:pt x="11" y="95"/>
                    <a:pt x="37" y="134"/>
                    <a:pt x="53" y="134"/>
                  </a:cubicBezTo>
                  <a:cubicBezTo>
                    <a:pt x="69" y="133"/>
                    <a:pt x="10" y="85"/>
                    <a:pt x="17" y="67"/>
                  </a:cubicBezTo>
                  <a:cubicBezTo>
                    <a:pt x="24" y="48"/>
                    <a:pt x="51" y="74"/>
                    <a:pt x="51" y="74"/>
                  </a:cubicBezTo>
                  <a:cubicBezTo>
                    <a:pt x="51" y="74"/>
                    <a:pt x="25" y="4"/>
                    <a:pt x="53" y="2"/>
                  </a:cubicBezTo>
                  <a:cubicBezTo>
                    <a:pt x="82" y="0"/>
                    <a:pt x="72" y="94"/>
                    <a:pt x="82" y="84"/>
                  </a:cubicBezTo>
                  <a:cubicBezTo>
                    <a:pt x="93" y="74"/>
                    <a:pt x="91" y="45"/>
                    <a:pt x="111" y="52"/>
                  </a:cubicBezTo>
                  <a:cubicBezTo>
                    <a:pt x="131" y="58"/>
                    <a:pt x="87" y="139"/>
                    <a:pt x="97" y="131"/>
                  </a:cubicBezTo>
                  <a:cubicBezTo>
                    <a:pt x="107" y="123"/>
                    <a:pt x="117" y="96"/>
                    <a:pt x="129" y="106"/>
                  </a:cubicBezTo>
                  <a:cubicBezTo>
                    <a:pt x="140" y="115"/>
                    <a:pt x="97" y="177"/>
                    <a:pt x="106" y="177"/>
                  </a:cubicBezTo>
                  <a:cubicBezTo>
                    <a:pt x="115" y="177"/>
                    <a:pt x="129" y="133"/>
                    <a:pt x="146" y="147"/>
                  </a:cubicBezTo>
                  <a:cubicBezTo>
                    <a:pt x="162" y="161"/>
                    <a:pt x="113" y="235"/>
                    <a:pt x="94" y="232"/>
                  </a:cubicBezTo>
                  <a:close/>
                </a:path>
              </a:pathLst>
            </a:custGeom>
            <a:solidFill>
              <a:srgbClr val="68E7B6"/>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0" name="ïṩļídè"/>
            <p:cNvSpPr/>
            <p:nvPr/>
          </p:nvSpPr>
          <p:spPr bwMode="auto">
            <a:xfrm>
              <a:off x="7236707" y="3425866"/>
              <a:ext cx="321060" cy="1443338"/>
            </a:xfrm>
            <a:custGeom>
              <a:avLst/>
              <a:gdLst>
                <a:gd name="T0" fmla="*/ 50 w 51"/>
                <a:gd name="T1" fmla="*/ 229 h 229"/>
                <a:gd name="T2" fmla="*/ 41 w 51"/>
                <a:gd name="T3" fmla="*/ 177 h 229"/>
                <a:gd name="T4" fmla="*/ 32 w 51"/>
                <a:gd name="T5" fmla="*/ 150 h 229"/>
                <a:gd name="T6" fmla="*/ 28 w 51"/>
                <a:gd name="T7" fmla="*/ 138 h 229"/>
                <a:gd name="T8" fmla="*/ 0 w 51"/>
                <a:gd name="T9" fmla="*/ 0 h 229"/>
                <a:gd name="T10" fmla="*/ 1 w 51"/>
                <a:gd name="T11" fmla="*/ 0 h 229"/>
                <a:gd name="T12" fmla="*/ 29 w 51"/>
                <a:gd name="T13" fmla="*/ 138 h 229"/>
                <a:gd name="T14" fmla="*/ 33 w 51"/>
                <a:gd name="T15" fmla="*/ 150 h 229"/>
                <a:gd name="T16" fmla="*/ 42 w 51"/>
                <a:gd name="T17" fmla="*/ 177 h 229"/>
                <a:gd name="T18" fmla="*/ 51 w 51"/>
                <a:gd name="T19" fmla="*/ 229 h 229"/>
                <a:gd name="T20" fmla="*/ 50 w 51"/>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29">
                  <a:moveTo>
                    <a:pt x="50" y="229"/>
                  </a:moveTo>
                  <a:cubicBezTo>
                    <a:pt x="49" y="212"/>
                    <a:pt x="46" y="194"/>
                    <a:pt x="41" y="177"/>
                  </a:cubicBezTo>
                  <a:cubicBezTo>
                    <a:pt x="38" y="168"/>
                    <a:pt x="35" y="159"/>
                    <a:pt x="32" y="150"/>
                  </a:cubicBezTo>
                  <a:cubicBezTo>
                    <a:pt x="31" y="146"/>
                    <a:pt x="29" y="142"/>
                    <a:pt x="28" y="138"/>
                  </a:cubicBezTo>
                  <a:cubicBezTo>
                    <a:pt x="13" y="93"/>
                    <a:pt x="4" y="47"/>
                    <a:pt x="0" y="0"/>
                  </a:cubicBezTo>
                  <a:cubicBezTo>
                    <a:pt x="1" y="0"/>
                    <a:pt x="1" y="0"/>
                    <a:pt x="1" y="0"/>
                  </a:cubicBezTo>
                  <a:cubicBezTo>
                    <a:pt x="5" y="47"/>
                    <a:pt x="14" y="93"/>
                    <a:pt x="29" y="138"/>
                  </a:cubicBezTo>
                  <a:cubicBezTo>
                    <a:pt x="30" y="142"/>
                    <a:pt x="32" y="146"/>
                    <a:pt x="33" y="150"/>
                  </a:cubicBezTo>
                  <a:cubicBezTo>
                    <a:pt x="36" y="159"/>
                    <a:pt x="39" y="168"/>
                    <a:pt x="42" y="177"/>
                  </a:cubicBezTo>
                  <a:cubicBezTo>
                    <a:pt x="47" y="194"/>
                    <a:pt x="50" y="212"/>
                    <a:pt x="51" y="229"/>
                  </a:cubicBezTo>
                  <a:lnTo>
                    <a:pt x="50" y="229"/>
                  </a:ln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1" name="iṡļíḍe"/>
            <p:cNvSpPr/>
            <p:nvPr/>
          </p:nvSpPr>
          <p:spPr bwMode="auto">
            <a:xfrm>
              <a:off x="7079043" y="3722560"/>
              <a:ext cx="239362" cy="226462"/>
            </a:xfrm>
            <a:custGeom>
              <a:avLst/>
              <a:gdLst>
                <a:gd name="T0" fmla="*/ 38 w 38"/>
                <a:gd name="T1" fmla="*/ 36 h 36"/>
                <a:gd name="T2" fmla="*/ 37 w 38"/>
                <a:gd name="T3" fmla="*/ 36 h 36"/>
                <a:gd name="T4" fmla="*/ 0 w 38"/>
                <a:gd name="T5" fmla="*/ 0 h 36"/>
                <a:gd name="T6" fmla="*/ 0 w 38"/>
                <a:gd name="T7" fmla="*/ 0 h 36"/>
                <a:gd name="T8" fmla="*/ 1 w 38"/>
                <a:gd name="T9" fmla="*/ 0 h 36"/>
                <a:gd name="T10" fmla="*/ 38 w 38"/>
                <a:gd name="T11" fmla="*/ 35 h 36"/>
                <a:gd name="T12" fmla="*/ 38 w 3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8" h="36">
                  <a:moveTo>
                    <a:pt x="38" y="36"/>
                  </a:moveTo>
                  <a:cubicBezTo>
                    <a:pt x="37" y="36"/>
                    <a:pt x="37" y="36"/>
                    <a:pt x="37" y="36"/>
                  </a:cubicBezTo>
                  <a:cubicBezTo>
                    <a:pt x="24" y="25"/>
                    <a:pt x="11" y="13"/>
                    <a:pt x="0" y="0"/>
                  </a:cubicBezTo>
                  <a:cubicBezTo>
                    <a:pt x="0" y="0"/>
                    <a:pt x="0" y="0"/>
                    <a:pt x="0" y="0"/>
                  </a:cubicBezTo>
                  <a:cubicBezTo>
                    <a:pt x="1" y="0"/>
                    <a:pt x="1" y="0"/>
                    <a:pt x="1" y="0"/>
                  </a:cubicBezTo>
                  <a:cubicBezTo>
                    <a:pt x="12" y="13"/>
                    <a:pt x="24" y="25"/>
                    <a:pt x="38" y="35"/>
                  </a:cubicBezTo>
                  <a:cubicBezTo>
                    <a:pt x="38" y="36"/>
                    <a:pt x="38" y="36"/>
                    <a:pt x="38" y="36"/>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2" name="išļíḑê"/>
            <p:cNvSpPr/>
            <p:nvPr/>
          </p:nvSpPr>
          <p:spPr bwMode="auto">
            <a:xfrm>
              <a:off x="7349937" y="3685295"/>
              <a:ext cx="170564" cy="389859"/>
            </a:xfrm>
            <a:custGeom>
              <a:avLst/>
              <a:gdLst>
                <a:gd name="T0" fmla="*/ 0 w 27"/>
                <a:gd name="T1" fmla="*/ 62 h 62"/>
                <a:gd name="T2" fmla="*/ 0 w 27"/>
                <a:gd name="T3" fmla="*/ 62 h 62"/>
                <a:gd name="T4" fmla="*/ 0 w 27"/>
                <a:gd name="T5" fmla="*/ 61 h 62"/>
                <a:gd name="T6" fmla="*/ 21 w 27"/>
                <a:gd name="T7" fmla="*/ 10 h 62"/>
                <a:gd name="T8" fmla="*/ 26 w 27"/>
                <a:gd name="T9" fmla="*/ 1 h 62"/>
                <a:gd name="T10" fmla="*/ 27 w 27"/>
                <a:gd name="T11" fmla="*/ 0 h 62"/>
                <a:gd name="T12" fmla="*/ 27 w 27"/>
                <a:gd name="T13" fmla="*/ 1 h 62"/>
                <a:gd name="T14" fmla="*/ 22 w 27"/>
                <a:gd name="T15" fmla="*/ 10 h 62"/>
                <a:gd name="T16" fmla="*/ 1 w 27"/>
                <a:gd name="T17" fmla="*/ 62 h 62"/>
                <a:gd name="T18" fmla="*/ 0 w 27"/>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62">
                  <a:moveTo>
                    <a:pt x="0" y="62"/>
                  </a:moveTo>
                  <a:cubicBezTo>
                    <a:pt x="0" y="62"/>
                    <a:pt x="0" y="62"/>
                    <a:pt x="0" y="62"/>
                  </a:cubicBezTo>
                  <a:cubicBezTo>
                    <a:pt x="0" y="61"/>
                    <a:pt x="0" y="61"/>
                    <a:pt x="0" y="61"/>
                  </a:cubicBezTo>
                  <a:cubicBezTo>
                    <a:pt x="6" y="44"/>
                    <a:pt x="12" y="26"/>
                    <a:pt x="21" y="10"/>
                  </a:cubicBezTo>
                  <a:cubicBezTo>
                    <a:pt x="22" y="6"/>
                    <a:pt x="24" y="3"/>
                    <a:pt x="26" y="1"/>
                  </a:cubicBezTo>
                  <a:cubicBezTo>
                    <a:pt x="27" y="0"/>
                    <a:pt x="27" y="0"/>
                    <a:pt x="27" y="0"/>
                  </a:cubicBezTo>
                  <a:cubicBezTo>
                    <a:pt x="27" y="1"/>
                    <a:pt x="27" y="1"/>
                    <a:pt x="27" y="1"/>
                  </a:cubicBezTo>
                  <a:cubicBezTo>
                    <a:pt x="25" y="4"/>
                    <a:pt x="23" y="7"/>
                    <a:pt x="22" y="10"/>
                  </a:cubicBezTo>
                  <a:cubicBezTo>
                    <a:pt x="13" y="27"/>
                    <a:pt x="7" y="45"/>
                    <a:pt x="1" y="62"/>
                  </a:cubicBezTo>
                  <a:lnTo>
                    <a:pt x="0" y="62"/>
                  </a:ln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3" name="îśḷîďe"/>
            <p:cNvSpPr/>
            <p:nvPr/>
          </p:nvSpPr>
          <p:spPr bwMode="auto">
            <a:xfrm>
              <a:off x="7027444" y="4050787"/>
              <a:ext cx="385559" cy="232195"/>
            </a:xfrm>
            <a:custGeom>
              <a:avLst/>
              <a:gdLst>
                <a:gd name="T0" fmla="*/ 61 w 61"/>
                <a:gd name="T1" fmla="*/ 37 h 37"/>
                <a:gd name="T2" fmla="*/ 61 w 61"/>
                <a:gd name="T3" fmla="*/ 37 h 37"/>
                <a:gd name="T4" fmla="*/ 24 w 61"/>
                <a:gd name="T5" fmla="*/ 19 h 37"/>
                <a:gd name="T6" fmla="*/ 0 w 61"/>
                <a:gd name="T7" fmla="*/ 1 h 37"/>
                <a:gd name="T8" fmla="*/ 0 w 61"/>
                <a:gd name="T9" fmla="*/ 0 h 37"/>
                <a:gd name="T10" fmla="*/ 1 w 61"/>
                <a:gd name="T11" fmla="*/ 0 h 37"/>
                <a:gd name="T12" fmla="*/ 25 w 61"/>
                <a:gd name="T13" fmla="*/ 18 h 37"/>
                <a:gd name="T14" fmla="*/ 61 w 61"/>
                <a:gd name="T15" fmla="*/ 36 h 37"/>
                <a:gd name="T16" fmla="*/ 61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61" y="37"/>
                  </a:moveTo>
                  <a:cubicBezTo>
                    <a:pt x="61" y="37"/>
                    <a:pt x="61" y="37"/>
                    <a:pt x="61" y="37"/>
                  </a:cubicBezTo>
                  <a:cubicBezTo>
                    <a:pt x="50" y="33"/>
                    <a:pt x="37" y="27"/>
                    <a:pt x="24" y="19"/>
                  </a:cubicBezTo>
                  <a:cubicBezTo>
                    <a:pt x="16" y="14"/>
                    <a:pt x="8" y="7"/>
                    <a:pt x="0" y="1"/>
                  </a:cubicBezTo>
                  <a:cubicBezTo>
                    <a:pt x="0" y="0"/>
                    <a:pt x="0" y="0"/>
                    <a:pt x="0" y="0"/>
                  </a:cubicBezTo>
                  <a:cubicBezTo>
                    <a:pt x="1" y="0"/>
                    <a:pt x="1" y="0"/>
                    <a:pt x="1" y="0"/>
                  </a:cubicBezTo>
                  <a:cubicBezTo>
                    <a:pt x="8" y="6"/>
                    <a:pt x="16" y="13"/>
                    <a:pt x="25" y="18"/>
                  </a:cubicBezTo>
                  <a:cubicBezTo>
                    <a:pt x="37" y="26"/>
                    <a:pt x="51" y="32"/>
                    <a:pt x="61" y="36"/>
                  </a:cubicBezTo>
                  <a:cubicBezTo>
                    <a:pt x="61" y="37"/>
                    <a:pt x="61" y="37"/>
                    <a:pt x="61" y="37"/>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4" name="íṡľiḑé"/>
            <p:cNvSpPr/>
            <p:nvPr/>
          </p:nvSpPr>
          <p:spPr bwMode="auto">
            <a:xfrm>
              <a:off x="7413003" y="3993455"/>
              <a:ext cx="246528" cy="296695"/>
            </a:xfrm>
            <a:custGeom>
              <a:avLst/>
              <a:gdLst>
                <a:gd name="T0" fmla="*/ 0 w 39"/>
                <a:gd name="T1" fmla="*/ 47 h 47"/>
                <a:gd name="T2" fmla="*/ 0 w 39"/>
                <a:gd name="T3" fmla="*/ 46 h 47"/>
                <a:gd name="T4" fmla="*/ 0 w 39"/>
                <a:gd name="T5" fmla="*/ 46 h 47"/>
                <a:gd name="T6" fmla="*/ 4 w 39"/>
                <a:gd name="T7" fmla="*/ 43 h 47"/>
                <a:gd name="T8" fmla="*/ 12 w 39"/>
                <a:gd name="T9" fmla="*/ 32 h 47"/>
                <a:gd name="T10" fmla="*/ 14 w 39"/>
                <a:gd name="T11" fmla="*/ 30 h 47"/>
                <a:gd name="T12" fmla="*/ 38 w 39"/>
                <a:gd name="T13" fmla="*/ 0 h 47"/>
                <a:gd name="T14" fmla="*/ 39 w 39"/>
                <a:gd name="T15" fmla="*/ 0 h 47"/>
                <a:gd name="T16" fmla="*/ 39 w 39"/>
                <a:gd name="T17" fmla="*/ 1 h 47"/>
                <a:gd name="T18" fmla="*/ 15 w 39"/>
                <a:gd name="T19" fmla="*/ 31 h 47"/>
                <a:gd name="T20" fmla="*/ 13 w 39"/>
                <a:gd name="T21" fmla="*/ 33 h 47"/>
                <a:gd name="T22" fmla="*/ 5 w 39"/>
                <a:gd name="T23" fmla="*/ 44 h 47"/>
                <a:gd name="T24" fmla="*/ 0 w 39"/>
                <a:gd name="T2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7">
                  <a:moveTo>
                    <a:pt x="0" y="47"/>
                  </a:moveTo>
                  <a:cubicBezTo>
                    <a:pt x="0" y="46"/>
                    <a:pt x="0" y="46"/>
                    <a:pt x="0" y="46"/>
                  </a:cubicBezTo>
                  <a:cubicBezTo>
                    <a:pt x="0" y="46"/>
                    <a:pt x="0" y="46"/>
                    <a:pt x="0" y="46"/>
                  </a:cubicBezTo>
                  <a:cubicBezTo>
                    <a:pt x="2" y="45"/>
                    <a:pt x="3" y="44"/>
                    <a:pt x="4" y="43"/>
                  </a:cubicBezTo>
                  <a:cubicBezTo>
                    <a:pt x="7" y="40"/>
                    <a:pt x="10" y="36"/>
                    <a:pt x="12" y="32"/>
                  </a:cubicBezTo>
                  <a:cubicBezTo>
                    <a:pt x="13" y="32"/>
                    <a:pt x="13" y="31"/>
                    <a:pt x="14" y="30"/>
                  </a:cubicBezTo>
                  <a:cubicBezTo>
                    <a:pt x="21" y="20"/>
                    <a:pt x="30" y="10"/>
                    <a:pt x="38" y="0"/>
                  </a:cubicBezTo>
                  <a:cubicBezTo>
                    <a:pt x="39" y="0"/>
                    <a:pt x="39" y="0"/>
                    <a:pt x="39" y="0"/>
                  </a:cubicBezTo>
                  <a:cubicBezTo>
                    <a:pt x="39" y="1"/>
                    <a:pt x="39" y="1"/>
                    <a:pt x="39" y="1"/>
                  </a:cubicBezTo>
                  <a:cubicBezTo>
                    <a:pt x="31" y="10"/>
                    <a:pt x="22" y="20"/>
                    <a:pt x="15" y="31"/>
                  </a:cubicBezTo>
                  <a:cubicBezTo>
                    <a:pt x="14" y="32"/>
                    <a:pt x="14" y="32"/>
                    <a:pt x="13" y="33"/>
                  </a:cubicBezTo>
                  <a:cubicBezTo>
                    <a:pt x="11" y="37"/>
                    <a:pt x="8" y="40"/>
                    <a:pt x="5" y="44"/>
                  </a:cubicBezTo>
                  <a:cubicBezTo>
                    <a:pt x="4" y="45"/>
                    <a:pt x="2" y="46"/>
                    <a:pt x="0" y="47"/>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5" name="ïŝľîḍe"/>
            <p:cNvSpPr/>
            <p:nvPr/>
          </p:nvSpPr>
          <p:spPr bwMode="auto">
            <a:xfrm>
              <a:off x="7084776" y="4403380"/>
              <a:ext cx="417092" cy="150497"/>
            </a:xfrm>
            <a:custGeom>
              <a:avLst/>
              <a:gdLst>
                <a:gd name="T0" fmla="*/ 66 w 66"/>
                <a:gd name="T1" fmla="*/ 24 h 24"/>
                <a:gd name="T2" fmla="*/ 1 w 66"/>
                <a:gd name="T3" fmla="*/ 1 h 24"/>
                <a:gd name="T4" fmla="*/ 0 w 66"/>
                <a:gd name="T5" fmla="*/ 0 h 24"/>
                <a:gd name="T6" fmla="*/ 1 w 66"/>
                <a:gd name="T7" fmla="*/ 0 h 24"/>
                <a:gd name="T8" fmla="*/ 66 w 66"/>
                <a:gd name="T9" fmla="*/ 23 h 24"/>
                <a:gd name="T10" fmla="*/ 66 w 66"/>
                <a:gd name="T11" fmla="*/ 24 h 24"/>
              </a:gdLst>
              <a:ahLst/>
              <a:cxnLst>
                <a:cxn ang="0">
                  <a:pos x="T0" y="T1"/>
                </a:cxn>
                <a:cxn ang="0">
                  <a:pos x="T2" y="T3"/>
                </a:cxn>
                <a:cxn ang="0">
                  <a:pos x="T4" y="T5"/>
                </a:cxn>
                <a:cxn ang="0">
                  <a:pos x="T6" y="T7"/>
                </a:cxn>
                <a:cxn ang="0">
                  <a:pos x="T8" y="T9"/>
                </a:cxn>
                <a:cxn ang="0">
                  <a:pos x="T10" y="T11"/>
                </a:cxn>
              </a:cxnLst>
              <a:rect l="0" t="0" r="r" b="b"/>
              <a:pathLst>
                <a:path w="66" h="24">
                  <a:moveTo>
                    <a:pt x="66" y="24"/>
                  </a:moveTo>
                  <a:cubicBezTo>
                    <a:pt x="48" y="24"/>
                    <a:pt x="20" y="12"/>
                    <a:pt x="1" y="1"/>
                  </a:cubicBezTo>
                  <a:cubicBezTo>
                    <a:pt x="0" y="0"/>
                    <a:pt x="0" y="0"/>
                    <a:pt x="0" y="0"/>
                  </a:cubicBezTo>
                  <a:cubicBezTo>
                    <a:pt x="1" y="0"/>
                    <a:pt x="1" y="0"/>
                    <a:pt x="1" y="0"/>
                  </a:cubicBezTo>
                  <a:cubicBezTo>
                    <a:pt x="20" y="11"/>
                    <a:pt x="49" y="23"/>
                    <a:pt x="66" y="23"/>
                  </a:cubicBezTo>
                  <a:cubicBezTo>
                    <a:pt x="66" y="24"/>
                    <a:pt x="66" y="24"/>
                    <a:pt x="66" y="24"/>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6" name="íšḻíḑé"/>
            <p:cNvSpPr/>
            <p:nvPr/>
          </p:nvSpPr>
          <p:spPr bwMode="auto">
            <a:xfrm>
              <a:off x="7501868" y="4258616"/>
              <a:ext cx="270895" cy="295261"/>
            </a:xfrm>
            <a:custGeom>
              <a:avLst/>
              <a:gdLst>
                <a:gd name="T0" fmla="*/ 1 w 43"/>
                <a:gd name="T1" fmla="*/ 47 h 47"/>
                <a:gd name="T2" fmla="*/ 0 w 43"/>
                <a:gd name="T3" fmla="*/ 47 h 47"/>
                <a:gd name="T4" fmla="*/ 0 w 43"/>
                <a:gd name="T5" fmla="*/ 47 h 47"/>
                <a:gd name="T6" fmla="*/ 0 w 43"/>
                <a:gd name="T7" fmla="*/ 46 h 47"/>
                <a:gd name="T8" fmla="*/ 7 w 43"/>
                <a:gd name="T9" fmla="*/ 42 h 47"/>
                <a:gd name="T10" fmla="*/ 42 w 43"/>
                <a:gd name="T11" fmla="*/ 0 h 47"/>
                <a:gd name="T12" fmla="*/ 43 w 43"/>
                <a:gd name="T13" fmla="*/ 0 h 47"/>
                <a:gd name="T14" fmla="*/ 43 w 43"/>
                <a:gd name="T15" fmla="*/ 1 h 47"/>
                <a:gd name="T16" fmla="*/ 8 w 43"/>
                <a:gd name="T17" fmla="*/ 43 h 47"/>
                <a:gd name="T18" fmla="*/ 1 w 43"/>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7">
                  <a:moveTo>
                    <a:pt x="1" y="47"/>
                  </a:moveTo>
                  <a:cubicBezTo>
                    <a:pt x="0" y="47"/>
                    <a:pt x="0" y="47"/>
                    <a:pt x="0" y="47"/>
                  </a:cubicBezTo>
                  <a:cubicBezTo>
                    <a:pt x="0" y="47"/>
                    <a:pt x="0" y="47"/>
                    <a:pt x="0" y="47"/>
                  </a:cubicBezTo>
                  <a:cubicBezTo>
                    <a:pt x="0" y="46"/>
                    <a:pt x="0" y="46"/>
                    <a:pt x="0" y="46"/>
                  </a:cubicBezTo>
                  <a:cubicBezTo>
                    <a:pt x="3" y="46"/>
                    <a:pt x="5" y="44"/>
                    <a:pt x="7" y="42"/>
                  </a:cubicBezTo>
                  <a:cubicBezTo>
                    <a:pt x="42" y="0"/>
                    <a:pt x="42" y="0"/>
                    <a:pt x="42" y="0"/>
                  </a:cubicBezTo>
                  <a:cubicBezTo>
                    <a:pt x="43" y="0"/>
                    <a:pt x="43" y="0"/>
                    <a:pt x="43" y="0"/>
                  </a:cubicBezTo>
                  <a:cubicBezTo>
                    <a:pt x="43" y="1"/>
                    <a:pt x="43" y="1"/>
                    <a:pt x="43" y="1"/>
                  </a:cubicBezTo>
                  <a:cubicBezTo>
                    <a:pt x="8" y="43"/>
                    <a:pt x="8" y="43"/>
                    <a:pt x="8" y="43"/>
                  </a:cubicBezTo>
                  <a:cubicBezTo>
                    <a:pt x="6" y="45"/>
                    <a:pt x="4" y="47"/>
                    <a:pt x="1" y="47"/>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7" name="ïṣlîďe"/>
            <p:cNvSpPr/>
            <p:nvPr/>
          </p:nvSpPr>
          <p:spPr bwMode="auto">
            <a:xfrm>
              <a:off x="7242440" y="4774606"/>
              <a:ext cx="719519" cy="643554"/>
            </a:xfrm>
            <a:custGeom>
              <a:avLst/>
              <a:gdLst>
                <a:gd name="T0" fmla="*/ 0 w 114"/>
                <a:gd name="T1" fmla="*/ 0 h 102"/>
                <a:gd name="T2" fmla="*/ 13 w 114"/>
                <a:gd name="T3" fmla="*/ 82 h 102"/>
                <a:gd name="T4" fmla="*/ 37 w 114"/>
                <a:gd name="T5" fmla="*/ 102 h 102"/>
                <a:gd name="T6" fmla="*/ 77 w 114"/>
                <a:gd name="T7" fmla="*/ 102 h 102"/>
                <a:gd name="T8" fmla="*/ 101 w 114"/>
                <a:gd name="T9" fmla="*/ 82 h 102"/>
                <a:gd name="T10" fmla="*/ 114 w 114"/>
                <a:gd name="T11" fmla="*/ 0 h 102"/>
                <a:gd name="T12" fmla="*/ 0 w 114"/>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14" h="102">
                  <a:moveTo>
                    <a:pt x="0" y="0"/>
                  </a:moveTo>
                  <a:cubicBezTo>
                    <a:pt x="13" y="82"/>
                    <a:pt x="13" y="82"/>
                    <a:pt x="13" y="82"/>
                  </a:cubicBezTo>
                  <a:cubicBezTo>
                    <a:pt x="15" y="93"/>
                    <a:pt x="25" y="102"/>
                    <a:pt x="37" y="102"/>
                  </a:cubicBezTo>
                  <a:cubicBezTo>
                    <a:pt x="77" y="102"/>
                    <a:pt x="77" y="102"/>
                    <a:pt x="77" y="102"/>
                  </a:cubicBezTo>
                  <a:cubicBezTo>
                    <a:pt x="89" y="102"/>
                    <a:pt x="99" y="93"/>
                    <a:pt x="101" y="82"/>
                  </a:cubicBezTo>
                  <a:cubicBezTo>
                    <a:pt x="114" y="0"/>
                    <a:pt x="114" y="0"/>
                    <a:pt x="114" y="0"/>
                  </a:cubicBezTo>
                  <a:lnTo>
                    <a:pt x="0" y="0"/>
                  </a:ln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8" name="ísḷíḓê"/>
            <p:cNvSpPr/>
            <p:nvPr/>
          </p:nvSpPr>
          <p:spPr bwMode="auto">
            <a:xfrm>
              <a:off x="7242440" y="4774606"/>
              <a:ext cx="719519" cy="643554"/>
            </a:xfrm>
            <a:custGeom>
              <a:avLst/>
              <a:gdLst>
                <a:gd name="T0" fmla="*/ 114 w 114"/>
                <a:gd name="T1" fmla="*/ 0 h 102"/>
                <a:gd name="T2" fmla="*/ 92 w 114"/>
                <a:gd name="T3" fmla="*/ 0 h 102"/>
                <a:gd name="T4" fmla="*/ 0 w 114"/>
                <a:gd name="T5" fmla="*/ 0 h 102"/>
                <a:gd name="T6" fmla="*/ 2 w 114"/>
                <a:gd name="T7" fmla="*/ 11 h 102"/>
                <a:gd name="T8" fmla="*/ 90 w 114"/>
                <a:gd name="T9" fmla="*/ 11 h 102"/>
                <a:gd name="T10" fmla="*/ 78 w 114"/>
                <a:gd name="T11" fmla="*/ 82 h 102"/>
                <a:gd name="T12" fmla="*/ 55 w 114"/>
                <a:gd name="T13" fmla="*/ 102 h 102"/>
                <a:gd name="T14" fmla="*/ 77 w 114"/>
                <a:gd name="T15" fmla="*/ 102 h 102"/>
                <a:gd name="T16" fmla="*/ 101 w 114"/>
                <a:gd name="T17" fmla="*/ 82 h 102"/>
                <a:gd name="T18" fmla="*/ 112 w 114"/>
                <a:gd name="T19" fmla="*/ 11 h 102"/>
                <a:gd name="T20" fmla="*/ 114 w 114"/>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02">
                  <a:moveTo>
                    <a:pt x="114" y="0"/>
                  </a:moveTo>
                  <a:cubicBezTo>
                    <a:pt x="92" y="0"/>
                    <a:pt x="92" y="0"/>
                    <a:pt x="92" y="0"/>
                  </a:cubicBezTo>
                  <a:cubicBezTo>
                    <a:pt x="0" y="0"/>
                    <a:pt x="0" y="0"/>
                    <a:pt x="0" y="0"/>
                  </a:cubicBezTo>
                  <a:cubicBezTo>
                    <a:pt x="2" y="11"/>
                    <a:pt x="2" y="11"/>
                    <a:pt x="2" y="11"/>
                  </a:cubicBezTo>
                  <a:cubicBezTo>
                    <a:pt x="90" y="11"/>
                    <a:pt x="90" y="11"/>
                    <a:pt x="90" y="11"/>
                  </a:cubicBezTo>
                  <a:cubicBezTo>
                    <a:pt x="78" y="82"/>
                    <a:pt x="78" y="82"/>
                    <a:pt x="78" y="82"/>
                  </a:cubicBezTo>
                  <a:cubicBezTo>
                    <a:pt x="76" y="93"/>
                    <a:pt x="66" y="102"/>
                    <a:pt x="55" y="102"/>
                  </a:cubicBezTo>
                  <a:cubicBezTo>
                    <a:pt x="77" y="102"/>
                    <a:pt x="77" y="102"/>
                    <a:pt x="77" y="102"/>
                  </a:cubicBezTo>
                  <a:cubicBezTo>
                    <a:pt x="89" y="102"/>
                    <a:pt x="99" y="93"/>
                    <a:pt x="101" y="82"/>
                  </a:cubicBezTo>
                  <a:cubicBezTo>
                    <a:pt x="112" y="11"/>
                    <a:pt x="112" y="11"/>
                    <a:pt x="112" y="11"/>
                  </a:cubicBezTo>
                  <a:lnTo>
                    <a:pt x="114" y="0"/>
                  </a:lnTo>
                  <a:close/>
                </a:path>
              </a:pathLst>
            </a:custGeom>
            <a:solidFill>
              <a:srgbClr val="ACCFE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709" name="î$ļîďê"/>
            <p:cNvSpPr/>
            <p:nvPr/>
          </p:nvSpPr>
          <p:spPr bwMode="auto">
            <a:xfrm>
              <a:off x="7160741" y="4624109"/>
              <a:ext cx="882916" cy="150497"/>
            </a:xfrm>
            <a:custGeom>
              <a:avLst/>
              <a:gdLst>
                <a:gd name="T0" fmla="*/ 128 w 140"/>
                <a:gd name="T1" fmla="*/ 0 h 24"/>
                <a:gd name="T2" fmla="*/ 12 w 140"/>
                <a:gd name="T3" fmla="*/ 0 h 24"/>
                <a:gd name="T4" fmla="*/ 0 w 140"/>
                <a:gd name="T5" fmla="*/ 12 h 24"/>
                <a:gd name="T6" fmla="*/ 12 w 140"/>
                <a:gd name="T7" fmla="*/ 24 h 24"/>
                <a:gd name="T8" fmla="*/ 128 w 140"/>
                <a:gd name="T9" fmla="*/ 24 h 24"/>
                <a:gd name="T10" fmla="*/ 140 w 140"/>
                <a:gd name="T11" fmla="*/ 12 h 24"/>
                <a:gd name="T12" fmla="*/ 128 w 14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40" h="24">
                  <a:moveTo>
                    <a:pt x="128" y="0"/>
                  </a:moveTo>
                  <a:cubicBezTo>
                    <a:pt x="12" y="0"/>
                    <a:pt x="12" y="0"/>
                    <a:pt x="12" y="0"/>
                  </a:cubicBezTo>
                  <a:cubicBezTo>
                    <a:pt x="5" y="0"/>
                    <a:pt x="0" y="6"/>
                    <a:pt x="0" y="12"/>
                  </a:cubicBezTo>
                  <a:cubicBezTo>
                    <a:pt x="0" y="19"/>
                    <a:pt x="5" y="24"/>
                    <a:pt x="12" y="24"/>
                  </a:cubicBezTo>
                  <a:cubicBezTo>
                    <a:pt x="128" y="24"/>
                    <a:pt x="128" y="24"/>
                    <a:pt x="128" y="24"/>
                  </a:cubicBezTo>
                  <a:cubicBezTo>
                    <a:pt x="135" y="24"/>
                    <a:pt x="140" y="19"/>
                    <a:pt x="140" y="12"/>
                  </a:cubicBezTo>
                  <a:cubicBezTo>
                    <a:pt x="140" y="6"/>
                    <a:pt x="135" y="0"/>
                    <a:pt x="128" y="0"/>
                  </a:cubicBezTo>
                  <a:close/>
                </a:path>
              </a:pathLst>
            </a:custGeom>
            <a:solidFill>
              <a:srgbClr val="D2EB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grpSp>
      <p:sp>
        <p:nvSpPr>
          <p:cNvPr id="6" name="文本框 5"/>
          <p:cNvSpPr txBox="1"/>
          <p:nvPr/>
        </p:nvSpPr>
        <p:spPr>
          <a:xfrm>
            <a:off x="2118362" y="5057471"/>
            <a:ext cx="2260568" cy="330835"/>
          </a:xfrm>
          <a:prstGeom prst="rect">
            <a:avLst/>
          </a:prstGeom>
          <a:noFill/>
        </p:spPr>
        <p:txBody>
          <a:bodyPr wrap="square" rtlCol="0">
            <a:spAutoFit/>
          </a:bodyPr>
          <a:lstStyle>
            <a:defPPr>
              <a:defRPr lang="zh-CN"/>
            </a:defPPr>
            <a:lvl1pPr>
              <a:lnSpc>
                <a:spcPct val="130000"/>
              </a:lnSpc>
              <a:defRPr spc="120">
                <a:solidFill>
                  <a:srgbClr val="757575"/>
                </a:solidFill>
                <a:latin typeface="思源黑体 CN Light" panose="020B0300000000000000" pitchFamily="34" charset="-122"/>
                <a:ea typeface="思源黑体 CN Light" panose="020B0300000000000000" pitchFamily="34" charset="-122"/>
              </a:defRPr>
            </a:lvl1pPr>
          </a:lstStyle>
          <a:p>
            <a:pPr marL="0" marR="0" lvl="0" indent="0" algn="dist" defTabSz="9144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120" normalizeH="0" baseline="0" noProof="0" dirty="0">
                <a:ln>
                  <a:noFill/>
                </a:ln>
                <a:solidFill>
                  <a:prstClr val="black"/>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rPr>
              <a:t>  </a:t>
            </a:r>
          </a:p>
        </p:txBody>
      </p:sp>
      <p:sp>
        <p:nvSpPr>
          <p:cNvPr id="61" name="文本框 60"/>
          <p:cNvSpPr txBox="1"/>
          <p:nvPr/>
        </p:nvSpPr>
        <p:spPr>
          <a:xfrm>
            <a:off x="6853167" y="82632"/>
            <a:ext cx="4447309" cy="70675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rPr>
              <a:t>Agenda</a:t>
            </a:r>
          </a:p>
        </p:txBody>
      </p:sp>
      <p:sp>
        <p:nvSpPr>
          <p:cNvPr id="62" name="矩形 61"/>
          <p:cNvSpPr/>
          <p:nvPr/>
        </p:nvSpPr>
        <p:spPr>
          <a:xfrm>
            <a:off x="6144260" y="1527810"/>
            <a:ext cx="5525135" cy="380809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altLang="zh-CN" sz="2400" b="0" i="0" u="none" strike="noStrike" kern="1200" cap="none" spc="120" normalizeH="0" baseline="0" noProof="0" dirty="0">
                <a:ln/>
                <a:solidFill>
                  <a:schemeClr val="accent1"/>
                </a:solidFill>
                <a:effectLst>
                  <a:outerShdw blurRad="38100" dist="25400" dir="5400000" algn="ctr" rotWithShape="0">
                    <a:srgbClr val="6E747A">
                      <a:alpha val="43000"/>
                    </a:srgbClr>
                  </a:outerShdw>
                </a:effectLst>
                <a:uLnTx/>
                <a:uFillTx/>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r>
              <a:rPr lang="en-US" altLang="zh-CN" sz="2400" spc="120" dirty="0">
                <a:ln/>
                <a:solidFill>
                  <a:schemeClr val="accent1"/>
                </a:solidFill>
                <a:effectLst>
                  <a:outerShdw blurRad="38100" dist="25400" dir="5400000" algn="ctr" rotWithShape="0">
                    <a:srgbClr val="6E747A">
                      <a:alpha val="43000"/>
                    </a:srgbClr>
                  </a:outerShdw>
                </a:effectLst>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Overview</a:t>
            </a:r>
            <a:endParaRPr kumimoji="0" lang="en-US" altLang="zh-CN" sz="2400" b="0" i="0" u="none" strike="noStrike" kern="1200" cap="none" spc="120" normalizeH="0" baseline="0" noProof="0" dirty="0">
              <a:ln/>
              <a:solidFill>
                <a:schemeClr val="accent1"/>
              </a:solidFill>
              <a:effectLst>
                <a:outerShdw blurRad="38100" dist="25400" dir="5400000" algn="ctr" rotWithShape="0">
                  <a:srgbClr val="6E747A">
                    <a:alpha val="43000"/>
                  </a:srgbClr>
                </a:outerShdw>
              </a:effectLst>
              <a:uLnTx/>
              <a:uFillTx/>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lang="en-US" altLang="zh-CN" sz="2400" spc="120" noProof="0" dirty="0">
                <a:solidFill>
                  <a:schemeClr val="accent1"/>
                </a:solidFill>
                <a:effectLst>
                  <a:outerShdw blurRad="38100" dist="25400" dir="5400000" algn="ctr" rotWithShape="0">
                    <a:srgbClr val="6E747A">
                      <a:alpha val="43000"/>
                    </a:srgbClr>
                  </a:outerShdw>
                </a:effectLst>
                <a:uLnTx/>
                <a:uFillTx/>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r>
              <a:rPr kumimoji="0" lang="en-US" altLang="zh-CN" sz="2400" b="0" i="0" u="none" strike="noStrike" kern="1200" cap="none" spc="120" normalizeH="0" baseline="0" noProof="0" dirty="0">
                <a:ln/>
                <a:solidFill>
                  <a:schemeClr val="accent1"/>
                </a:solidFill>
                <a:effectLst>
                  <a:outerShdw blurRad="38100" dist="25400" dir="5400000" algn="ctr" rotWithShape="0">
                    <a:srgbClr val="6E747A">
                      <a:alpha val="43000"/>
                    </a:srgbClr>
                  </a:outerShdw>
                </a:effectLst>
                <a:uLnTx/>
                <a:uFillTx/>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number of cases and death</a:t>
            </a:r>
            <a:endParaRPr kumimoji="0" lang="zh-CN" altLang="en-US" sz="2400" b="0" i="0" u="none" strike="noStrike" kern="1200" cap="none" spc="120" normalizeH="0" baseline="0" noProof="0" dirty="0">
              <a:ln/>
              <a:solidFill>
                <a:schemeClr val="accent1"/>
              </a:solidFill>
              <a:effectLst>
                <a:outerShdw blurRad="38100" dist="25400" dir="5400000" algn="ctr" rotWithShape="0">
                  <a:srgbClr val="6E747A">
                    <a:alpha val="43000"/>
                  </a:srgbClr>
                </a:outerShdw>
              </a:effectLst>
              <a:uLnTx/>
              <a:uFillTx/>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lang="en-US" altLang="zh-CN" sz="2400" spc="120" noProof="0" dirty="0">
                <a:solidFill>
                  <a:schemeClr val="accent1"/>
                </a:solidFill>
                <a:effectLst>
                  <a:outerShdw blurRad="38100" dist="25400" dir="5400000" algn="ctr" rotWithShape="0">
                    <a:srgbClr val="6E747A">
                      <a:alpha val="43000"/>
                    </a:srgbClr>
                  </a:outerShdw>
                </a:effectLst>
                <a:uLnTx/>
                <a:uFillTx/>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r>
              <a:rPr kumimoji="0" lang="en-US" altLang="zh-CN" sz="2400" b="0" i="0" u="none" strike="noStrike" kern="1200" cap="none" spc="120" normalizeH="0" baseline="0" noProof="0" dirty="0">
                <a:ln/>
                <a:solidFill>
                  <a:schemeClr val="accent1"/>
                </a:solidFill>
                <a:effectLst>
                  <a:outerShdw blurRad="38100" dist="25400" dir="5400000" algn="ctr" rotWithShape="0">
                    <a:srgbClr val="6E747A">
                      <a:alpha val="43000"/>
                    </a:srgbClr>
                  </a:outerShdw>
                </a:effectLst>
                <a:uLnTx/>
                <a:uFillTx/>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cases during Christmas and new year period</a:t>
            </a:r>
            <a:endParaRPr kumimoji="0" lang="zh-CN" altLang="en-US" sz="2400" b="0" i="0" u="none" strike="noStrike" kern="1200" cap="none" spc="120" normalizeH="0" baseline="0" noProof="0" dirty="0">
              <a:ln/>
              <a:solidFill>
                <a:schemeClr val="accent1"/>
              </a:solidFill>
              <a:effectLst>
                <a:outerShdw blurRad="38100" dist="25400" dir="5400000" algn="ctr" rotWithShape="0">
                  <a:srgbClr val="6E747A">
                    <a:alpha val="43000"/>
                  </a:srgbClr>
                </a:outerShdw>
              </a:effectLst>
              <a:uLnTx/>
              <a:uFillTx/>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lang="en-US" altLang="zh-CN" sz="2400" spc="120" noProof="0" dirty="0">
                <a:solidFill>
                  <a:schemeClr val="accent1"/>
                </a:solidFill>
                <a:effectLst>
                  <a:outerShdw blurRad="38100" dist="25400" dir="5400000" algn="ctr" rotWithShape="0">
                    <a:srgbClr val="6E747A">
                      <a:alpha val="43000"/>
                    </a:srgbClr>
                  </a:outerShdw>
                </a:effectLst>
                <a:uLnTx/>
                <a:uFillTx/>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r>
              <a:rPr kumimoji="0" lang="en-US" altLang="zh-CN" sz="2400" b="0" i="0" u="none" strike="noStrike" kern="1200" cap="none" spc="120" normalizeH="0" baseline="0" noProof="0" dirty="0">
                <a:ln/>
                <a:solidFill>
                  <a:schemeClr val="accent1"/>
                </a:solidFill>
                <a:effectLst>
                  <a:outerShdw blurRad="38100" dist="25400" dir="5400000" algn="ctr" rotWithShape="0">
                    <a:srgbClr val="6E747A">
                      <a:alpha val="43000"/>
                    </a:srgbClr>
                  </a:outerShdw>
                </a:effectLst>
                <a:uLnTx/>
                <a:uFillTx/>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number of cases for vaccinated population</a:t>
            </a:r>
            <a:endParaRPr kumimoji="0" lang="zh-CN" altLang="en-US" sz="1800" b="0" i="0" u="none" strike="noStrike" kern="1200" cap="none" spc="120" normalizeH="0" baseline="0" noProof="0" dirty="0">
              <a:ln>
                <a:noFill/>
              </a:ln>
              <a:solidFill>
                <a:srgbClr val="757575"/>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800" b="0" i="0" u="none" strike="noStrike" kern="1200" cap="none" spc="120" normalizeH="0" baseline="0" noProof="0" dirty="0">
              <a:ln>
                <a:noFill/>
              </a:ln>
              <a:solidFill>
                <a:srgbClr val="757575"/>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63" name="矩形: 圆角 62"/>
          <p:cNvSpPr/>
          <p:nvPr/>
        </p:nvSpPr>
        <p:spPr>
          <a:xfrm>
            <a:off x="7316726" y="789115"/>
            <a:ext cx="1020401" cy="85725"/>
          </a:xfrm>
          <a:prstGeom prst="roundRect">
            <a:avLst>
              <a:gd name="adj" fmla="val 50000"/>
            </a:avLst>
          </a:prstGeom>
          <a:solidFill>
            <a:srgbClr val="777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156" y="790574"/>
            <a:ext cx="10471354" cy="6024019"/>
          </a:xfrm>
          <a:prstGeom prst="rect">
            <a:avLst/>
          </a:prstGeom>
        </p:spPr>
      </p:pic>
      <p:sp>
        <p:nvSpPr>
          <p:cNvPr id="61" name="文本框 60"/>
          <p:cNvSpPr txBox="1"/>
          <p:nvPr/>
        </p:nvSpPr>
        <p:spPr>
          <a:xfrm>
            <a:off x="153282" y="83902"/>
            <a:ext cx="4447309" cy="70675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rPr>
              <a:t>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tal number of cases quarterl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5" y="395287"/>
            <a:ext cx="7639050" cy="6067425"/>
          </a:xfrm>
          <a:prstGeom prst="rect">
            <a:avLst/>
          </a:prstGeom>
        </p:spPr>
      </p:pic>
      <p:sp>
        <p:nvSpPr>
          <p:cNvPr id="61" name="文本框 60"/>
          <p:cNvSpPr txBox="1"/>
          <p:nvPr/>
        </p:nvSpPr>
        <p:spPr>
          <a:xfrm>
            <a:off x="80010" y="0"/>
            <a:ext cx="8783320" cy="41084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1600" b="0" spc="120" noProof="0" dirty="0">
                <a:solidFill>
                  <a:schemeClr val="accent1"/>
                </a:solidFill>
                <a:effectLst>
                  <a:outerShdw blurRad="38100" dist="25400" dir="5400000" algn="ctr" rotWithShape="0">
                    <a:srgbClr val="6E747A">
                      <a:alpha val="43000"/>
                    </a:srgbClr>
                  </a:outerShdw>
                </a:effectLst>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number of cases and death</a:t>
            </a:r>
            <a:endParaRPr kumimoji="0" lang="en-US" sz="16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tal cases vs Total death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812" y="795337"/>
            <a:ext cx="9096375" cy="5267325"/>
          </a:xfrm>
          <a:prstGeom prst="rect">
            <a:avLst/>
          </a:prstGeom>
        </p:spPr>
      </p:pic>
      <p:sp>
        <p:nvSpPr>
          <p:cNvPr id="61" name="文本框 60"/>
          <p:cNvSpPr txBox="1"/>
          <p:nvPr/>
        </p:nvSpPr>
        <p:spPr>
          <a:xfrm>
            <a:off x="80010" y="0"/>
            <a:ext cx="8783320" cy="41084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1600" b="0" spc="120" noProof="0" dirty="0">
                <a:solidFill>
                  <a:schemeClr val="accent1"/>
                </a:solidFill>
                <a:effectLst>
                  <a:outerShdw blurRad="38100" dist="25400" dir="5400000" algn="ctr" rotWithShape="0">
                    <a:srgbClr val="6E747A">
                      <a:alpha val="43000"/>
                    </a:srgbClr>
                  </a:outerShdw>
                </a:effectLst>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number of cases and death</a:t>
            </a:r>
            <a:endParaRPr kumimoji="0" lang="en-US" sz="16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942975"/>
            <a:ext cx="6991350" cy="4972050"/>
          </a:xfrm>
          <a:prstGeom prst="rect">
            <a:avLst/>
          </a:prstGeom>
        </p:spPr>
      </p:pic>
      <p:sp>
        <p:nvSpPr>
          <p:cNvPr id="61" name="文本框 60"/>
          <p:cNvSpPr txBox="1"/>
          <p:nvPr/>
        </p:nvSpPr>
        <p:spPr>
          <a:xfrm>
            <a:off x="80010" y="0"/>
            <a:ext cx="8783320" cy="41084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1600" spc="120" noProof="0" dirty="0">
                <a:solidFill>
                  <a:schemeClr val="accent1"/>
                </a:solidFill>
                <a:effectLst>
                  <a:outerShdw blurRad="38100" dist="25400" dir="5400000" algn="ctr" rotWithShape="0">
                    <a:srgbClr val="6E747A">
                      <a:alpha val="43000"/>
                    </a:srgbClr>
                  </a:outerShdw>
                </a:effectLst>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r>
              <a:rPr lang="en-US" altLang="zh-CN" sz="1600" b="0" spc="120" noProof="0" dirty="0">
                <a:solidFill>
                  <a:schemeClr val="accent1"/>
                </a:solidFill>
                <a:effectLst>
                  <a:outerShdw blurRad="38100" dist="25400" dir="5400000" algn="ctr" rotWithShape="0">
                    <a:srgbClr val="6E747A">
                      <a:alpha val="43000"/>
                    </a:srgbClr>
                  </a:outerShdw>
                </a:effectLst>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cases during Christmas and new year period</a:t>
            </a:r>
            <a:endParaRPr kumimoji="0" lang="en-US" sz="16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587" y="371475"/>
            <a:ext cx="8124825" cy="6115050"/>
          </a:xfrm>
          <a:prstGeom prst="rect">
            <a:avLst/>
          </a:prstGeom>
        </p:spPr>
      </p:pic>
      <p:sp>
        <p:nvSpPr>
          <p:cNvPr id="61" name="文本框 60"/>
          <p:cNvSpPr txBox="1"/>
          <p:nvPr/>
        </p:nvSpPr>
        <p:spPr>
          <a:xfrm>
            <a:off x="80010" y="0"/>
            <a:ext cx="8783320" cy="41084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1600" spc="120" noProof="0" dirty="0">
                <a:solidFill>
                  <a:schemeClr val="accent1"/>
                </a:solidFill>
                <a:effectLst>
                  <a:outerShdw blurRad="38100" dist="25400" dir="5400000" algn="ctr" rotWithShape="0">
                    <a:srgbClr val="6E747A">
                      <a:alpha val="43000"/>
                    </a:srgbClr>
                  </a:outerShdw>
                </a:effectLst>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r>
              <a:rPr lang="en-US" altLang="zh-CN" sz="1600" b="0" spc="120" noProof="0" dirty="0">
                <a:solidFill>
                  <a:schemeClr val="accent1"/>
                </a:solidFill>
                <a:effectLst>
                  <a:outerShdw blurRad="38100" dist="25400" dir="5400000" algn="ctr" rotWithShape="0">
                    <a:srgbClr val="6E747A">
                      <a:alpha val="43000"/>
                    </a:srgbClr>
                  </a:outerShdw>
                </a:effectLst>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cases during Christmas and new year period</a:t>
            </a:r>
            <a:endParaRPr kumimoji="0" lang="en-US" sz="16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People Fully Vaccin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0845"/>
            <a:ext cx="11129721" cy="6447155"/>
          </a:xfrm>
          <a:prstGeom prst="rect">
            <a:avLst/>
          </a:prstGeom>
        </p:spPr>
      </p:pic>
      <p:sp>
        <p:nvSpPr>
          <p:cNvPr id="61" name="文本框 60"/>
          <p:cNvSpPr txBox="1"/>
          <p:nvPr/>
        </p:nvSpPr>
        <p:spPr>
          <a:xfrm>
            <a:off x="-209338" y="0"/>
            <a:ext cx="8783320" cy="41084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1600" spc="120" noProof="0" dirty="0">
                <a:solidFill>
                  <a:schemeClr val="accent1"/>
                </a:solidFill>
                <a:effectLst>
                  <a:outerShdw blurRad="38100" dist="25400" dir="5400000" algn="ctr" rotWithShape="0">
                    <a:srgbClr val="6E747A">
                      <a:alpha val="43000"/>
                    </a:srgbClr>
                  </a:outerShdw>
                </a:effectLst>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r>
              <a:rPr lang="en-US" altLang="zh-CN" sz="1600" b="0" spc="120" noProof="0" dirty="0">
                <a:solidFill>
                  <a:schemeClr val="accent1"/>
                </a:solidFill>
                <a:effectLst>
                  <a:outerShdw blurRad="38100" dist="25400" dir="5400000" algn="ctr" rotWithShape="0">
                    <a:srgbClr val="6E747A">
                      <a:alpha val="43000"/>
                    </a:srgbClr>
                  </a:outerShdw>
                </a:effectLst>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number of cases for vaccinated population</a:t>
            </a:r>
            <a:endParaRPr kumimoji="0" lang="en-US" sz="16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otal cases quarterl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78" y="410844"/>
            <a:ext cx="10759044" cy="6447155"/>
          </a:xfrm>
          <a:prstGeom prst="rect">
            <a:avLst/>
          </a:prstGeom>
        </p:spPr>
      </p:pic>
      <p:sp>
        <p:nvSpPr>
          <p:cNvPr id="61" name="文本框 60"/>
          <p:cNvSpPr txBox="1"/>
          <p:nvPr/>
        </p:nvSpPr>
        <p:spPr>
          <a:xfrm>
            <a:off x="6021705" y="0"/>
            <a:ext cx="8783320" cy="41084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1600" spc="120" noProof="0" dirty="0">
                <a:solidFill>
                  <a:schemeClr val="accent1"/>
                </a:solidFill>
                <a:effectLst>
                  <a:outerShdw blurRad="38100" dist="25400" dir="5400000" algn="ctr" rotWithShape="0">
                    <a:srgbClr val="6E747A">
                      <a:alpha val="43000"/>
                    </a:srgbClr>
                  </a:outerShdw>
                </a:effectLst>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endParaRPr kumimoji="0" lang="en-US" sz="16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
        <p:nvSpPr>
          <p:cNvPr id="4" name="文本框 60">
            <a:extLst>
              <a:ext uri="{FF2B5EF4-FFF2-40B4-BE49-F238E27FC236}">
                <a16:creationId xmlns:a16="http://schemas.microsoft.com/office/drawing/2014/main" id="{CDF2D9C1-6408-4495-88FB-7E8B5AC0D1E5}"/>
              </a:ext>
            </a:extLst>
          </p:cNvPr>
          <p:cNvSpPr txBox="1"/>
          <p:nvPr/>
        </p:nvSpPr>
        <p:spPr>
          <a:xfrm>
            <a:off x="297873" y="-1"/>
            <a:ext cx="8783320" cy="410845"/>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defRPr kumimoji="0" sz="4000" b="1" i="0" u="none" strike="noStrike" cap="none" spc="0" normalizeH="0" baseline="0">
                <a:ln>
                  <a:noFill/>
                </a:ln>
                <a:solidFill>
                  <a:srgbClr val="777DFD"/>
                </a:solidFill>
                <a:effectLst/>
                <a:uLnTx/>
                <a:uFillTx/>
                <a:latin typeface="思源黑体 CN Heavy" panose="020B0A00000000000000" pitchFamily="34" charset="-122"/>
                <a:ea typeface="思源黑体 CN Heavy" panose="020B0A00000000000000" pitchFamily="34" charset="-122"/>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1600" spc="120" noProof="0" dirty="0">
                <a:solidFill>
                  <a:schemeClr val="accent1"/>
                </a:solidFill>
                <a:effectLst>
                  <a:outerShdw blurRad="38100" dist="25400" dir="5400000" algn="ctr" rotWithShape="0">
                    <a:srgbClr val="6E747A">
                      <a:alpha val="43000"/>
                    </a:srgbClr>
                  </a:outerShdw>
                </a:effectLst>
                <a:latin typeface="FangSong" panose="02010609060101010101" charset="-122"/>
                <a:ea typeface="FangSong" panose="02010609060101010101" charset="-122"/>
                <a:cs typeface="Arial Regular" panose="020B0604020202090204" charset="0"/>
                <a:sym typeface="汉仪铁线黑-65简" panose="00020600040101010101" pitchFamily="18" charset="-122"/>
              </a:rPr>
              <a:t>  </a:t>
            </a:r>
            <a:r>
              <a:rPr lang="en-US" altLang="zh-CN" sz="1600" b="0" spc="120" noProof="0" dirty="0">
                <a:solidFill>
                  <a:schemeClr val="accent1"/>
                </a:solidFill>
                <a:effectLst>
                  <a:outerShdw blurRad="38100" dist="25400" dir="5400000" algn="ctr" rotWithShape="0">
                    <a:srgbClr val="6E747A">
                      <a:alpha val="43000"/>
                    </a:srgbClr>
                  </a:outerShdw>
                </a:effectLst>
                <a:latin typeface="Arial Regular" panose="020B0604020202090204" charset="0"/>
                <a:ea typeface="汉仪铁线黑-65简" panose="00020600040101010101" pitchFamily="18" charset="-122"/>
                <a:cs typeface="Arial Regular" panose="020B0604020202090204" charset="0"/>
                <a:sym typeface="汉仪铁线黑-65简" panose="00020600040101010101" pitchFamily="18" charset="-122"/>
              </a:rPr>
              <a:t>Analysis of number of cases for vaccinated population</a:t>
            </a:r>
            <a:endParaRPr kumimoji="0" lang="en-US" sz="1600" b="1" i="0" u="none" strike="noStrike" kern="1200" cap="none" spc="0" normalizeH="0" baseline="0" noProof="0" dirty="0">
              <a:ln>
                <a:noFill/>
              </a:ln>
              <a:solidFill>
                <a:srgbClr val="777DFD"/>
              </a:solidFill>
              <a:effectLst/>
              <a:uLnTx/>
              <a:uFillTx/>
              <a:latin typeface="汉仪铁线黑-65简" panose="00020600040101010101" pitchFamily="18" charset="-122"/>
              <a:ea typeface="汉仪铁线黑-65简" panose="00020600040101010101" pitchFamily="18" charset="-122"/>
              <a:sym typeface="汉仪铁线黑-65简" panose="00020600040101010101" pitchFamily="18"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595</Words>
  <Application>Microsoft Office PowerPoint</Application>
  <PresentationFormat>Widescreen</PresentationFormat>
  <Paragraphs>35</Paragraphs>
  <Slides>12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Regular</vt:lpstr>
      <vt:lpstr>FangSong</vt:lpstr>
      <vt:lpstr>Slack-Lato</vt:lpstr>
      <vt:lpstr>汉仪铁线黑-65简</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Final_project_jan2022</dc:title>
  <dc:creator>lenovo</dc:creator>
  <cp:lastModifiedBy>Andrew Lim</cp:lastModifiedBy>
  <cp:revision>7</cp:revision>
  <dcterms:created xsi:type="dcterms:W3CDTF">2022-01-18T15:21:27Z</dcterms:created>
  <dcterms:modified xsi:type="dcterms:W3CDTF">2022-01-18T20:15:51Z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1033-3.9.1.6204</vt:lpwstr>
  </property>
</Properties>
</file>