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6" r:id="rId7"/>
    <p:sldId id="276" r:id="rId8"/>
    <p:sldId id="270" r:id="rId9"/>
    <p:sldId id="268" r:id="rId10"/>
    <p:sldId id="271" r:id="rId11"/>
    <p:sldId id="273" r:id="rId12"/>
    <p:sldId id="274" r:id="rId13"/>
    <p:sldId id="277" r:id="rId14"/>
    <p:sldId id="275" r:id="rId15"/>
    <p:sldId id="278" r:id="rId16"/>
    <p:sldId id="260" r:id="rId17"/>
    <p:sldId id="267" r:id="rId18"/>
    <p:sldId id="261" r:id="rId19"/>
    <p:sldId id="262"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B6869D-73DC-4E5A-B19B-B067BB14D2E7}" v="5" dt="2021-10-28T11:49:44.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25" d="100"/>
          <a:sy n="125" d="100"/>
        </p:scale>
        <p:origin x="9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udiya Osiri" userId="627c1eb77f1b3050" providerId="LiveId" clId="{93B6869D-73DC-4E5A-B19B-B067BB14D2E7}"/>
    <pc:docChg chg="undo redo custSel addSld delSld modSld sldOrd">
      <pc:chgData name="Ahudiya Osiri" userId="627c1eb77f1b3050" providerId="LiveId" clId="{93B6869D-73DC-4E5A-B19B-B067BB14D2E7}" dt="2021-10-28T12:37:40.146" v="7283" actId="1076"/>
      <pc:docMkLst>
        <pc:docMk/>
      </pc:docMkLst>
      <pc:sldChg chg="addSp delSp modSp mod setBg">
        <pc:chgData name="Ahudiya Osiri" userId="627c1eb77f1b3050" providerId="LiveId" clId="{93B6869D-73DC-4E5A-B19B-B067BB14D2E7}" dt="2021-10-28T12:36:36.094" v="7282" actId="26606"/>
        <pc:sldMkLst>
          <pc:docMk/>
          <pc:sldMk cId="3026039288" sldId="256"/>
        </pc:sldMkLst>
        <pc:spChg chg="mod">
          <ac:chgData name="Ahudiya Osiri" userId="627c1eb77f1b3050" providerId="LiveId" clId="{93B6869D-73DC-4E5A-B19B-B067BB14D2E7}" dt="2021-10-28T12:36:36.094" v="7282" actId="26606"/>
          <ac:spMkLst>
            <pc:docMk/>
            <pc:sldMk cId="3026039288" sldId="256"/>
            <ac:spMk id="2" creationId="{C93F393D-8E5F-4A12-874C-70894A4F70E1}"/>
          </ac:spMkLst>
        </pc:spChg>
        <pc:spChg chg="mod">
          <ac:chgData name="Ahudiya Osiri" userId="627c1eb77f1b3050" providerId="LiveId" clId="{93B6869D-73DC-4E5A-B19B-B067BB14D2E7}" dt="2021-10-28T12:36:36.094" v="7282" actId="26606"/>
          <ac:spMkLst>
            <pc:docMk/>
            <pc:sldMk cId="3026039288" sldId="256"/>
            <ac:spMk id="3" creationId="{75D40112-734E-4FC7-B5BD-9A5F33F05597}"/>
          </ac:spMkLst>
        </pc:spChg>
        <pc:spChg chg="del">
          <ac:chgData name="Ahudiya Osiri" userId="627c1eb77f1b3050" providerId="LiveId" clId="{93B6869D-73DC-4E5A-B19B-B067BB14D2E7}" dt="2021-10-28T12:36:36.094" v="7282" actId="26606"/>
          <ac:spMkLst>
            <pc:docMk/>
            <pc:sldMk cId="3026039288" sldId="256"/>
            <ac:spMk id="9" creationId="{71B2258F-86CA-4D4D-8270-BC05FCDEBFB3}"/>
          </ac:spMkLst>
        </pc:spChg>
        <pc:spChg chg="add">
          <ac:chgData name="Ahudiya Osiri" userId="627c1eb77f1b3050" providerId="LiveId" clId="{93B6869D-73DC-4E5A-B19B-B067BB14D2E7}" dt="2021-10-28T12:36:36.094" v="7282" actId="26606"/>
          <ac:spMkLst>
            <pc:docMk/>
            <pc:sldMk cId="3026039288" sldId="256"/>
            <ac:spMk id="14" creationId="{8A95209C-5275-4E15-8EA7-7F42980ABF2D}"/>
          </ac:spMkLst>
        </pc:spChg>
        <pc:spChg chg="add">
          <ac:chgData name="Ahudiya Osiri" userId="627c1eb77f1b3050" providerId="LiveId" clId="{93B6869D-73DC-4E5A-B19B-B067BB14D2E7}" dt="2021-10-28T12:36:36.094" v="7282" actId="26606"/>
          <ac:spMkLst>
            <pc:docMk/>
            <pc:sldMk cId="3026039288" sldId="256"/>
            <ac:spMk id="16" creationId="{DEF0EFD6-A3C2-4C94-A80A-BA9709D99013}"/>
          </ac:spMkLst>
        </pc:spChg>
        <pc:spChg chg="add">
          <ac:chgData name="Ahudiya Osiri" userId="627c1eb77f1b3050" providerId="LiveId" clId="{93B6869D-73DC-4E5A-B19B-B067BB14D2E7}" dt="2021-10-28T12:36:36.094" v="7282" actId="26606"/>
          <ac:spMkLst>
            <pc:docMk/>
            <pc:sldMk cId="3026039288" sldId="256"/>
            <ac:spMk id="18" creationId="{4F2ED431-E304-4FF0-9F4E-032783C9D612}"/>
          </ac:spMkLst>
        </pc:spChg>
        <pc:picChg chg="mod">
          <ac:chgData name="Ahudiya Osiri" userId="627c1eb77f1b3050" providerId="LiveId" clId="{93B6869D-73DC-4E5A-B19B-B067BB14D2E7}" dt="2021-10-28T12:36:36.094" v="7282" actId="26606"/>
          <ac:picMkLst>
            <pc:docMk/>
            <pc:sldMk cId="3026039288" sldId="256"/>
            <ac:picMk id="5" creationId="{BA80FF5B-5766-4BDC-8A35-8A84319C1638}"/>
          </ac:picMkLst>
        </pc:picChg>
      </pc:sldChg>
      <pc:sldChg chg="modSp mod">
        <pc:chgData name="Ahudiya Osiri" userId="627c1eb77f1b3050" providerId="LiveId" clId="{93B6869D-73DC-4E5A-B19B-B067BB14D2E7}" dt="2021-10-28T12:34:55.163" v="7281" actId="5793"/>
        <pc:sldMkLst>
          <pc:docMk/>
          <pc:sldMk cId="2839607914" sldId="258"/>
        </pc:sldMkLst>
        <pc:spChg chg="mod">
          <ac:chgData name="Ahudiya Osiri" userId="627c1eb77f1b3050" providerId="LiveId" clId="{93B6869D-73DC-4E5A-B19B-B067BB14D2E7}" dt="2021-10-28T06:28:02.716" v="1730"/>
          <ac:spMkLst>
            <pc:docMk/>
            <pc:sldMk cId="2839607914" sldId="258"/>
            <ac:spMk id="2" creationId="{37F831CE-83FE-4368-80BA-03B54D010ACC}"/>
          </ac:spMkLst>
        </pc:spChg>
        <pc:spChg chg="mod">
          <ac:chgData name="Ahudiya Osiri" userId="627c1eb77f1b3050" providerId="LiveId" clId="{93B6869D-73DC-4E5A-B19B-B067BB14D2E7}" dt="2021-10-28T12:34:55.163" v="7281" actId="5793"/>
          <ac:spMkLst>
            <pc:docMk/>
            <pc:sldMk cId="2839607914" sldId="258"/>
            <ac:spMk id="3" creationId="{5302D5DB-29E0-4D7F-B835-CC10DCB4B454}"/>
          </ac:spMkLst>
        </pc:spChg>
      </pc:sldChg>
      <pc:sldChg chg="addSp delSp modSp mod">
        <pc:chgData name="Ahudiya Osiri" userId="627c1eb77f1b3050" providerId="LiveId" clId="{93B6869D-73DC-4E5A-B19B-B067BB14D2E7}" dt="2021-10-28T08:03:53.426" v="3083" actId="1035"/>
        <pc:sldMkLst>
          <pc:docMk/>
          <pc:sldMk cId="1342812240" sldId="259"/>
        </pc:sldMkLst>
        <pc:spChg chg="mod">
          <ac:chgData name="Ahudiya Osiri" userId="627c1eb77f1b3050" providerId="LiveId" clId="{93B6869D-73DC-4E5A-B19B-B067BB14D2E7}" dt="2021-10-28T07:18:28.164" v="2228" actId="1076"/>
          <ac:spMkLst>
            <pc:docMk/>
            <pc:sldMk cId="1342812240" sldId="259"/>
            <ac:spMk id="2" creationId="{37F831CE-83FE-4368-80BA-03B54D010ACC}"/>
          </ac:spMkLst>
        </pc:spChg>
        <pc:spChg chg="mod">
          <ac:chgData name="Ahudiya Osiri" userId="627c1eb77f1b3050" providerId="LiveId" clId="{93B6869D-73DC-4E5A-B19B-B067BB14D2E7}" dt="2021-10-28T07:24:11.602" v="2304" actId="404"/>
          <ac:spMkLst>
            <pc:docMk/>
            <pc:sldMk cId="1342812240" sldId="259"/>
            <ac:spMk id="3" creationId="{5302D5DB-29E0-4D7F-B835-CC10DCB4B454}"/>
          </ac:spMkLst>
        </pc:spChg>
        <pc:picChg chg="add del mod">
          <ac:chgData name="Ahudiya Osiri" userId="627c1eb77f1b3050" providerId="LiveId" clId="{93B6869D-73DC-4E5A-B19B-B067BB14D2E7}" dt="2021-10-28T06:33:56.176" v="1792" actId="478"/>
          <ac:picMkLst>
            <pc:docMk/>
            <pc:sldMk cId="1342812240" sldId="259"/>
            <ac:picMk id="5" creationId="{632CEEC9-88EE-4762-8E8C-D03743113BFD}"/>
          </ac:picMkLst>
        </pc:picChg>
        <pc:picChg chg="add mod modCrop">
          <ac:chgData name="Ahudiya Osiri" userId="627c1eb77f1b3050" providerId="LiveId" clId="{93B6869D-73DC-4E5A-B19B-B067BB14D2E7}" dt="2021-10-28T08:03:53.426" v="3083" actId="1035"/>
          <ac:picMkLst>
            <pc:docMk/>
            <pc:sldMk cId="1342812240" sldId="259"/>
            <ac:picMk id="7" creationId="{6E79946C-E616-4FB7-B261-12DC0B6B089E}"/>
          </ac:picMkLst>
        </pc:picChg>
        <pc:picChg chg="add mod modCrop">
          <ac:chgData name="Ahudiya Osiri" userId="627c1eb77f1b3050" providerId="LiveId" clId="{93B6869D-73DC-4E5A-B19B-B067BB14D2E7}" dt="2021-10-28T08:03:53.426" v="3083" actId="1035"/>
          <ac:picMkLst>
            <pc:docMk/>
            <pc:sldMk cId="1342812240" sldId="259"/>
            <ac:picMk id="11" creationId="{A9ED5734-4AF9-456C-AB52-2E53CFF94A8E}"/>
          </ac:picMkLst>
        </pc:picChg>
      </pc:sldChg>
      <pc:sldChg chg="addSp modSp mod">
        <pc:chgData name="Ahudiya Osiri" userId="627c1eb77f1b3050" providerId="LiveId" clId="{93B6869D-73DC-4E5A-B19B-B067BB14D2E7}" dt="2021-10-28T12:37:40.146" v="7283" actId="1076"/>
        <pc:sldMkLst>
          <pc:docMk/>
          <pc:sldMk cId="108784539" sldId="260"/>
        </pc:sldMkLst>
        <pc:spChg chg="mod">
          <ac:chgData name="Ahudiya Osiri" userId="627c1eb77f1b3050" providerId="LiveId" clId="{93B6869D-73DC-4E5A-B19B-B067BB14D2E7}" dt="2021-10-28T12:37:40.146" v="7283" actId="1076"/>
          <ac:spMkLst>
            <pc:docMk/>
            <pc:sldMk cId="108784539" sldId="260"/>
            <ac:spMk id="2" creationId="{37F831CE-83FE-4368-80BA-03B54D010ACC}"/>
          </ac:spMkLst>
        </pc:spChg>
        <pc:spChg chg="mod">
          <ac:chgData name="Ahudiya Osiri" userId="627c1eb77f1b3050" providerId="LiveId" clId="{93B6869D-73DC-4E5A-B19B-B067BB14D2E7}" dt="2021-10-28T07:34:22.621" v="2455" actId="14100"/>
          <ac:spMkLst>
            <pc:docMk/>
            <pc:sldMk cId="108784539" sldId="260"/>
            <ac:spMk id="3" creationId="{5302D5DB-29E0-4D7F-B835-CC10DCB4B454}"/>
          </ac:spMkLst>
        </pc:spChg>
        <pc:picChg chg="add mod">
          <ac:chgData name="Ahudiya Osiri" userId="627c1eb77f1b3050" providerId="LiveId" clId="{93B6869D-73DC-4E5A-B19B-B067BB14D2E7}" dt="2021-10-28T07:34:29.441" v="2457" actId="1076"/>
          <ac:picMkLst>
            <pc:docMk/>
            <pc:sldMk cId="108784539" sldId="260"/>
            <ac:picMk id="5" creationId="{11327905-D42F-40AB-8B6B-9348136C8D55}"/>
          </ac:picMkLst>
        </pc:picChg>
      </pc:sldChg>
      <pc:sldChg chg="modSp mod">
        <pc:chgData name="Ahudiya Osiri" userId="627c1eb77f1b3050" providerId="LiveId" clId="{93B6869D-73DC-4E5A-B19B-B067BB14D2E7}" dt="2021-10-28T12:30:34.654" v="7162" actId="20577"/>
        <pc:sldMkLst>
          <pc:docMk/>
          <pc:sldMk cId="4048578762" sldId="261"/>
        </pc:sldMkLst>
        <pc:spChg chg="mod">
          <ac:chgData name="Ahudiya Osiri" userId="627c1eb77f1b3050" providerId="LiveId" clId="{93B6869D-73DC-4E5A-B19B-B067BB14D2E7}" dt="2021-10-28T12:30:34.654" v="7162" actId="20577"/>
          <ac:spMkLst>
            <pc:docMk/>
            <pc:sldMk cId="4048578762" sldId="261"/>
            <ac:spMk id="3" creationId="{5302D5DB-29E0-4D7F-B835-CC10DCB4B454}"/>
          </ac:spMkLst>
        </pc:spChg>
      </pc:sldChg>
      <pc:sldChg chg="modSp mod">
        <pc:chgData name="Ahudiya Osiri" userId="627c1eb77f1b3050" providerId="LiveId" clId="{93B6869D-73DC-4E5A-B19B-B067BB14D2E7}" dt="2021-10-28T12:32:55.205" v="7239" actId="255"/>
        <pc:sldMkLst>
          <pc:docMk/>
          <pc:sldMk cId="987317733" sldId="262"/>
        </pc:sldMkLst>
        <pc:spChg chg="mod">
          <ac:chgData name="Ahudiya Osiri" userId="627c1eb77f1b3050" providerId="LiveId" clId="{93B6869D-73DC-4E5A-B19B-B067BB14D2E7}" dt="2021-10-28T12:32:55.205" v="7239" actId="255"/>
          <ac:spMkLst>
            <pc:docMk/>
            <pc:sldMk cId="987317733" sldId="262"/>
            <ac:spMk id="3" creationId="{5302D5DB-29E0-4D7F-B835-CC10DCB4B454}"/>
          </ac:spMkLst>
        </pc:spChg>
      </pc:sldChg>
      <pc:sldChg chg="delSp modSp del mod">
        <pc:chgData name="Ahudiya Osiri" userId="627c1eb77f1b3050" providerId="LiveId" clId="{93B6869D-73DC-4E5A-B19B-B067BB14D2E7}" dt="2021-10-28T12:32:26.650" v="7237" actId="47"/>
        <pc:sldMkLst>
          <pc:docMk/>
          <pc:sldMk cId="1005119865" sldId="263"/>
        </pc:sldMkLst>
        <pc:spChg chg="mod">
          <ac:chgData name="Ahudiya Osiri" userId="627c1eb77f1b3050" providerId="LiveId" clId="{93B6869D-73DC-4E5A-B19B-B067BB14D2E7}" dt="2021-10-28T11:04:30.259" v="4719" actId="1036"/>
          <ac:spMkLst>
            <pc:docMk/>
            <pc:sldMk cId="1005119865" sldId="263"/>
            <ac:spMk id="2" creationId="{37F831CE-83FE-4368-80BA-03B54D010ACC}"/>
          </ac:spMkLst>
        </pc:spChg>
        <pc:spChg chg="del">
          <ac:chgData name="Ahudiya Osiri" userId="627c1eb77f1b3050" providerId="LiveId" clId="{93B6869D-73DC-4E5A-B19B-B067BB14D2E7}" dt="2021-10-28T11:04:20.275" v="4677" actId="478"/>
          <ac:spMkLst>
            <pc:docMk/>
            <pc:sldMk cId="1005119865" sldId="263"/>
            <ac:spMk id="3" creationId="{5302D5DB-29E0-4D7F-B835-CC10DCB4B454}"/>
          </ac:spMkLst>
        </pc:spChg>
      </pc:sldChg>
      <pc:sldChg chg="delSp modSp mod ord">
        <pc:chgData name="Ahudiya Osiri" userId="627c1eb77f1b3050" providerId="LiveId" clId="{93B6869D-73DC-4E5A-B19B-B067BB14D2E7}" dt="2021-10-28T11:05:02.782" v="4764" actId="1036"/>
        <pc:sldMkLst>
          <pc:docMk/>
          <pc:sldMk cId="327211123" sldId="264"/>
        </pc:sldMkLst>
        <pc:spChg chg="mod">
          <ac:chgData name="Ahudiya Osiri" userId="627c1eb77f1b3050" providerId="LiveId" clId="{93B6869D-73DC-4E5A-B19B-B067BB14D2E7}" dt="2021-10-28T11:05:02.782" v="4764" actId="1036"/>
          <ac:spMkLst>
            <pc:docMk/>
            <pc:sldMk cId="327211123" sldId="264"/>
            <ac:spMk id="2" creationId="{37F831CE-83FE-4368-80BA-03B54D010ACC}"/>
          </ac:spMkLst>
        </pc:spChg>
        <pc:spChg chg="del">
          <ac:chgData name="Ahudiya Osiri" userId="627c1eb77f1b3050" providerId="LiveId" clId="{93B6869D-73DC-4E5A-B19B-B067BB14D2E7}" dt="2021-10-28T11:04:53.836" v="4721" actId="478"/>
          <ac:spMkLst>
            <pc:docMk/>
            <pc:sldMk cId="327211123" sldId="264"/>
            <ac:spMk id="3" creationId="{5302D5DB-29E0-4D7F-B835-CC10DCB4B454}"/>
          </ac:spMkLst>
        </pc:spChg>
      </pc:sldChg>
      <pc:sldChg chg="modSp add mod ord">
        <pc:chgData name="Ahudiya Osiri" userId="627c1eb77f1b3050" providerId="LiveId" clId="{93B6869D-73DC-4E5A-B19B-B067BB14D2E7}" dt="2021-10-28T06:33:51.188" v="1791"/>
        <pc:sldMkLst>
          <pc:docMk/>
          <pc:sldMk cId="4200829104" sldId="265"/>
        </pc:sldMkLst>
        <pc:spChg chg="mod">
          <ac:chgData name="Ahudiya Osiri" userId="627c1eb77f1b3050" providerId="LiveId" clId="{93B6869D-73DC-4E5A-B19B-B067BB14D2E7}" dt="2021-10-28T06:31:37.848" v="1757" actId="20577"/>
          <ac:spMkLst>
            <pc:docMk/>
            <pc:sldMk cId="4200829104" sldId="265"/>
            <ac:spMk id="2" creationId="{37F831CE-83FE-4368-80BA-03B54D010ACC}"/>
          </ac:spMkLst>
        </pc:spChg>
        <pc:spChg chg="mod">
          <ac:chgData name="Ahudiya Osiri" userId="627c1eb77f1b3050" providerId="LiveId" clId="{93B6869D-73DC-4E5A-B19B-B067BB14D2E7}" dt="2021-10-28T06:33:34.225" v="1789" actId="20577"/>
          <ac:spMkLst>
            <pc:docMk/>
            <pc:sldMk cId="4200829104" sldId="265"/>
            <ac:spMk id="3" creationId="{5302D5DB-29E0-4D7F-B835-CC10DCB4B454}"/>
          </ac:spMkLst>
        </pc:spChg>
        <pc:picChg chg="mod">
          <ac:chgData name="Ahudiya Osiri" userId="627c1eb77f1b3050" providerId="LiveId" clId="{93B6869D-73DC-4E5A-B19B-B067BB14D2E7}" dt="2021-10-28T06:32:18.230" v="1760" actId="1076"/>
          <ac:picMkLst>
            <pc:docMk/>
            <pc:sldMk cId="4200829104" sldId="265"/>
            <ac:picMk id="5" creationId="{632CEEC9-88EE-4762-8E8C-D03743113BFD}"/>
          </ac:picMkLst>
        </pc:picChg>
      </pc:sldChg>
      <pc:sldChg chg="new del">
        <pc:chgData name="Ahudiya Osiri" userId="627c1eb77f1b3050" providerId="LiveId" clId="{93B6869D-73DC-4E5A-B19B-B067BB14D2E7}" dt="2021-10-28T07:25:37.992" v="2306" actId="2696"/>
        <pc:sldMkLst>
          <pc:docMk/>
          <pc:sldMk cId="1213711568" sldId="266"/>
        </pc:sldMkLst>
      </pc:sldChg>
      <pc:sldChg chg="addSp delSp modSp add mod ord">
        <pc:chgData name="Ahudiya Osiri" userId="627c1eb77f1b3050" providerId="LiveId" clId="{93B6869D-73DC-4E5A-B19B-B067BB14D2E7}" dt="2021-10-28T08:15:03.230" v="3195" actId="20578"/>
        <pc:sldMkLst>
          <pc:docMk/>
          <pc:sldMk cId="2920328012" sldId="266"/>
        </pc:sldMkLst>
        <pc:spChg chg="del">
          <ac:chgData name="Ahudiya Osiri" userId="627c1eb77f1b3050" providerId="LiveId" clId="{93B6869D-73DC-4E5A-B19B-B067BB14D2E7}" dt="2021-10-28T07:28:07.137" v="2312" actId="478"/>
          <ac:spMkLst>
            <pc:docMk/>
            <pc:sldMk cId="2920328012" sldId="266"/>
            <ac:spMk id="3" creationId="{5302D5DB-29E0-4D7F-B835-CC10DCB4B454}"/>
          </ac:spMkLst>
        </pc:spChg>
        <pc:spChg chg="add del mod">
          <ac:chgData name="Ahudiya Osiri" userId="627c1eb77f1b3050" providerId="LiveId" clId="{93B6869D-73DC-4E5A-B19B-B067BB14D2E7}" dt="2021-10-28T07:28:09.538" v="2313" actId="478"/>
          <ac:spMkLst>
            <pc:docMk/>
            <pc:sldMk cId="2920328012" sldId="266"/>
            <ac:spMk id="5" creationId="{232E5AC6-AC8A-4879-A60D-1FD97FB44447}"/>
          </ac:spMkLst>
        </pc:spChg>
        <pc:spChg chg="add mod">
          <ac:chgData name="Ahudiya Osiri" userId="627c1eb77f1b3050" providerId="LiveId" clId="{93B6869D-73DC-4E5A-B19B-B067BB14D2E7}" dt="2021-10-28T07:30:00.110" v="2400" actId="14100"/>
          <ac:spMkLst>
            <pc:docMk/>
            <pc:sldMk cId="2920328012" sldId="266"/>
            <ac:spMk id="17" creationId="{4C052F3A-34CA-4A0A-83FE-443B179A9625}"/>
          </ac:spMkLst>
        </pc:spChg>
        <pc:picChg chg="del">
          <ac:chgData name="Ahudiya Osiri" userId="627c1eb77f1b3050" providerId="LiveId" clId="{93B6869D-73DC-4E5A-B19B-B067BB14D2E7}" dt="2021-10-28T07:25:58.704" v="2308" actId="478"/>
          <ac:picMkLst>
            <pc:docMk/>
            <pc:sldMk cId="2920328012" sldId="266"/>
            <ac:picMk id="7" creationId="{6E79946C-E616-4FB7-B261-12DC0B6B089E}"/>
          </ac:picMkLst>
        </pc:picChg>
        <pc:picChg chg="add del">
          <ac:chgData name="Ahudiya Osiri" userId="627c1eb77f1b3050" providerId="LiveId" clId="{93B6869D-73DC-4E5A-B19B-B067BB14D2E7}" dt="2021-10-28T07:28:20.864" v="2315" actId="478"/>
          <ac:picMkLst>
            <pc:docMk/>
            <pc:sldMk cId="2920328012" sldId="266"/>
            <ac:picMk id="9" creationId="{E0219F45-9BDC-469E-B828-728476ECA229}"/>
          </ac:picMkLst>
        </pc:picChg>
        <pc:picChg chg="del mod modCrop">
          <ac:chgData name="Ahudiya Osiri" userId="627c1eb77f1b3050" providerId="LiveId" clId="{93B6869D-73DC-4E5A-B19B-B067BB14D2E7}" dt="2021-10-28T07:26:18.993" v="2311" actId="478"/>
          <ac:picMkLst>
            <pc:docMk/>
            <pc:sldMk cId="2920328012" sldId="266"/>
            <ac:picMk id="11" creationId="{A9ED5734-4AF9-456C-AB52-2E53CFF94A8E}"/>
          </ac:picMkLst>
        </pc:picChg>
        <pc:picChg chg="add mod">
          <ac:chgData name="Ahudiya Osiri" userId="627c1eb77f1b3050" providerId="LiveId" clId="{93B6869D-73DC-4E5A-B19B-B067BB14D2E7}" dt="2021-10-28T07:30:08.496" v="2422" actId="1035"/>
          <ac:picMkLst>
            <pc:docMk/>
            <pc:sldMk cId="2920328012" sldId="266"/>
            <ac:picMk id="15" creationId="{C3A4758A-36AF-4DE8-9A12-5B98B16E3B31}"/>
          </ac:picMkLst>
        </pc:picChg>
      </pc:sldChg>
      <pc:sldChg chg="addSp delSp modSp add mod">
        <pc:chgData name="Ahudiya Osiri" userId="627c1eb77f1b3050" providerId="LiveId" clId="{93B6869D-73DC-4E5A-B19B-B067BB14D2E7}" dt="2021-10-28T07:37:23.045" v="2479" actId="20577"/>
        <pc:sldMkLst>
          <pc:docMk/>
          <pc:sldMk cId="2384843936" sldId="267"/>
        </pc:sldMkLst>
        <pc:spChg chg="mod">
          <ac:chgData name="Ahudiya Osiri" userId="627c1eb77f1b3050" providerId="LiveId" clId="{93B6869D-73DC-4E5A-B19B-B067BB14D2E7}" dt="2021-10-28T07:37:23.045" v="2479" actId="20577"/>
          <ac:spMkLst>
            <pc:docMk/>
            <pc:sldMk cId="2384843936" sldId="267"/>
            <ac:spMk id="2" creationId="{37F831CE-83FE-4368-80BA-03B54D010ACC}"/>
          </ac:spMkLst>
        </pc:spChg>
        <pc:spChg chg="mod">
          <ac:chgData name="Ahudiya Osiri" userId="627c1eb77f1b3050" providerId="LiveId" clId="{93B6869D-73DC-4E5A-B19B-B067BB14D2E7}" dt="2021-10-28T07:35:39.296" v="2465" actId="14100"/>
          <ac:spMkLst>
            <pc:docMk/>
            <pc:sldMk cId="2384843936" sldId="267"/>
            <ac:spMk id="3" creationId="{5302D5DB-29E0-4D7F-B835-CC10DCB4B454}"/>
          </ac:spMkLst>
        </pc:spChg>
        <pc:picChg chg="del">
          <ac:chgData name="Ahudiya Osiri" userId="627c1eb77f1b3050" providerId="LiveId" clId="{93B6869D-73DC-4E5A-B19B-B067BB14D2E7}" dt="2021-10-28T07:35:11.664" v="2459" actId="478"/>
          <ac:picMkLst>
            <pc:docMk/>
            <pc:sldMk cId="2384843936" sldId="267"/>
            <ac:picMk id="5" creationId="{11327905-D42F-40AB-8B6B-9348136C8D55}"/>
          </ac:picMkLst>
        </pc:picChg>
        <pc:picChg chg="add mod">
          <ac:chgData name="Ahudiya Osiri" userId="627c1eb77f1b3050" providerId="LiveId" clId="{93B6869D-73DC-4E5A-B19B-B067BB14D2E7}" dt="2021-10-28T07:35:47.257" v="2477" actId="1036"/>
          <ac:picMkLst>
            <pc:docMk/>
            <pc:sldMk cId="2384843936" sldId="267"/>
            <ac:picMk id="6" creationId="{0FFFA241-AF2F-40B1-A2BD-30808E136D28}"/>
          </ac:picMkLst>
        </pc:picChg>
      </pc:sldChg>
      <pc:sldChg chg="addSp delSp modSp add mod ord">
        <pc:chgData name="Ahudiya Osiri" userId="627c1eb77f1b3050" providerId="LiveId" clId="{93B6869D-73DC-4E5A-B19B-B067BB14D2E7}" dt="2021-10-28T11:50:42.397" v="5930" actId="1036"/>
        <pc:sldMkLst>
          <pc:docMk/>
          <pc:sldMk cId="30376483" sldId="268"/>
        </pc:sldMkLst>
        <pc:spChg chg="mod">
          <ac:chgData name="Ahudiya Osiri" userId="627c1eb77f1b3050" providerId="LiveId" clId="{93B6869D-73DC-4E5A-B19B-B067BB14D2E7}" dt="2021-10-28T11:48:56.497" v="5895" actId="27636"/>
          <ac:spMkLst>
            <pc:docMk/>
            <pc:sldMk cId="30376483" sldId="268"/>
            <ac:spMk id="2" creationId="{37F831CE-83FE-4368-80BA-03B54D010ACC}"/>
          </ac:spMkLst>
        </pc:spChg>
        <pc:spChg chg="del mod">
          <ac:chgData name="Ahudiya Osiri" userId="627c1eb77f1b3050" providerId="LiveId" clId="{93B6869D-73DC-4E5A-B19B-B067BB14D2E7}" dt="2021-10-28T07:58:46.908" v="2990" actId="478"/>
          <ac:spMkLst>
            <pc:docMk/>
            <pc:sldMk cId="30376483" sldId="268"/>
            <ac:spMk id="3" creationId="{5302D5DB-29E0-4D7F-B835-CC10DCB4B454}"/>
          </ac:spMkLst>
        </pc:spChg>
        <pc:spChg chg="add del mod">
          <ac:chgData name="Ahudiya Osiri" userId="627c1eb77f1b3050" providerId="LiveId" clId="{93B6869D-73DC-4E5A-B19B-B067BB14D2E7}" dt="2021-10-28T07:58:50.354" v="2991" actId="478"/>
          <ac:spMkLst>
            <pc:docMk/>
            <pc:sldMk cId="30376483" sldId="268"/>
            <ac:spMk id="13" creationId="{43BBA79D-C5CD-4C7C-81F3-123497F4AD67}"/>
          </ac:spMkLst>
        </pc:spChg>
        <pc:spChg chg="add del mod">
          <ac:chgData name="Ahudiya Osiri" userId="627c1eb77f1b3050" providerId="LiveId" clId="{93B6869D-73DC-4E5A-B19B-B067BB14D2E7}" dt="2021-10-28T07:57:48.070" v="2971" actId="478"/>
          <ac:spMkLst>
            <pc:docMk/>
            <pc:sldMk cId="30376483" sldId="268"/>
            <ac:spMk id="15" creationId="{BE58C63A-AF39-4C67-9056-2C2D7962A124}"/>
          </ac:spMkLst>
        </pc:spChg>
        <pc:spChg chg="add mod ord">
          <ac:chgData name="Ahudiya Osiri" userId="627c1eb77f1b3050" providerId="LiveId" clId="{93B6869D-73DC-4E5A-B19B-B067BB14D2E7}" dt="2021-10-28T11:50:42.397" v="5930" actId="1036"/>
          <ac:spMkLst>
            <pc:docMk/>
            <pc:sldMk cId="30376483" sldId="268"/>
            <ac:spMk id="17" creationId="{DB958A52-52F3-4649-9E0C-F5137EF19AC5}"/>
          </ac:spMkLst>
        </pc:spChg>
        <pc:picChg chg="add del mod">
          <ac:chgData name="Ahudiya Osiri" userId="627c1eb77f1b3050" providerId="LiveId" clId="{93B6869D-73DC-4E5A-B19B-B067BB14D2E7}" dt="2021-10-28T07:57:43.565" v="2970" actId="478"/>
          <ac:picMkLst>
            <pc:docMk/>
            <pc:sldMk cId="30376483" sldId="268"/>
            <ac:picMk id="5" creationId="{0A9315DC-1C2B-4B64-BA5B-E7AC8DEA93E6}"/>
          </ac:picMkLst>
        </pc:picChg>
        <pc:picChg chg="del">
          <ac:chgData name="Ahudiya Osiri" userId="627c1eb77f1b3050" providerId="LiveId" clId="{93B6869D-73DC-4E5A-B19B-B067BB14D2E7}" dt="2021-10-28T07:37:48.353" v="2508" actId="478"/>
          <ac:picMkLst>
            <pc:docMk/>
            <pc:sldMk cId="30376483" sldId="268"/>
            <ac:picMk id="6" creationId="{0FFFA241-AF2F-40B1-A2BD-30808E136D28}"/>
          </ac:picMkLst>
        </pc:picChg>
        <pc:picChg chg="add del mod">
          <ac:chgData name="Ahudiya Osiri" userId="627c1eb77f1b3050" providerId="LiveId" clId="{93B6869D-73DC-4E5A-B19B-B067BB14D2E7}" dt="2021-10-28T11:40:47.092" v="5521" actId="478"/>
          <ac:picMkLst>
            <pc:docMk/>
            <pc:sldMk cId="30376483" sldId="268"/>
            <ac:picMk id="9" creationId="{6EDCAA8A-E37A-4548-A07B-3CF48CDDA81A}"/>
          </ac:picMkLst>
        </pc:picChg>
        <pc:picChg chg="add mod modCrop">
          <ac:chgData name="Ahudiya Osiri" userId="627c1eb77f1b3050" providerId="LiveId" clId="{93B6869D-73DC-4E5A-B19B-B067BB14D2E7}" dt="2021-10-28T11:50:32.423" v="5918" actId="732"/>
          <ac:picMkLst>
            <pc:docMk/>
            <pc:sldMk cId="30376483" sldId="268"/>
            <ac:picMk id="11" creationId="{3F0B0E78-219E-43E6-B3E6-B5E7AD07D3E6}"/>
          </ac:picMkLst>
        </pc:picChg>
      </pc:sldChg>
      <pc:sldChg chg="delSp modSp add del mod ord">
        <pc:chgData name="Ahudiya Osiri" userId="627c1eb77f1b3050" providerId="LiveId" clId="{93B6869D-73DC-4E5A-B19B-B067BB14D2E7}" dt="2021-10-28T11:04:47.726" v="4720" actId="47"/>
        <pc:sldMkLst>
          <pc:docMk/>
          <pc:sldMk cId="4048356410" sldId="269"/>
        </pc:sldMkLst>
        <pc:spChg chg="mod">
          <ac:chgData name="Ahudiya Osiri" userId="627c1eb77f1b3050" providerId="LiveId" clId="{93B6869D-73DC-4E5A-B19B-B067BB14D2E7}" dt="2021-10-28T07:59:38.243" v="3031" actId="20577"/>
          <ac:spMkLst>
            <pc:docMk/>
            <pc:sldMk cId="4048356410" sldId="269"/>
            <ac:spMk id="3" creationId="{5302D5DB-29E0-4D7F-B835-CC10DCB4B454}"/>
          </ac:spMkLst>
        </pc:spChg>
        <pc:spChg chg="del">
          <ac:chgData name="Ahudiya Osiri" userId="627c1eb77f1b3050" providerId="LiveId" clId="{93B6869D-73DC-4E5A-B19B-B067BB14D2E7}" dt="2021-10-28T07:48:00.527" v="2620" actId="478"/>
          <ac:spMkLst>
            <pc:docMk/>
            <pc:sldMk cId="4048356410" sldId="269"/>
            <ac:spMk id="15" creationId="{BE58C63A-AF39-4C67-9056-2C2D7962A124}"/>
          </ac:spMkLst>
        </pc:spChg>
        <pc:picChg chg="mod">
          <ac:chgData name="Ahudiya Osiri" userId="627c1eb77f1b3050" providerId="LiveId" clId="{93B6869D-73DC-4E5A-B19B-B067BB14D2E7}" dt="2021-10-28T07:48:04.964" v="2621" actId="1076"/>
          <ac:picMkLst>
            <pc:docMk/>
            <pc:sldMk cId="4048356410" sldId="269"/>
            <ac:picMk id="5" creationId="{0A9315DC-1C2B-4B64-BA5B-E7AC8DEA93E6}"/>
          </ac:picMkLst>
        </pc:picChg>
        <pc:picChg chg="del">
          <ac:chgData name="Ahudiya Osiri" userId="627c1eb77f1b3050" providerId="LiveId" clId="{93B6869D-73DC-4E5A-B19B-B067BB14D2E7}" dt="2021-10-28T07:47:54.768" v="2619" actId="478"/>
          <ac:picMkLst>
            <pc:docMk/>
            <pc:sldMk cId="4048356410" sldId="269"/>
            <ac:picMk id="9" creationId="{6EDCAA8A-E37A-4548-A07B-3CF48CDDA81A}"/>
          </ac:picMkLst>
        </pc:picChg>
      </pc:sldChg>
      <pc:sldChg chg="addSp delSp modSp add mod">
        <pc:chgData name="Ahudiya Osiri" userId="627c1eb77f1b3050" providerId="LiveId" clId="{93B6869D-73DC-4E5A-B19B-B067BB14D2E7}" dt="2021-10-28T11:51:05.837" v="5934" actId="14100"/>
        <pc:sldMkLst>
          <pc:docMk/>
          <pc:sldMk cId="1962948274" sldId="270"/>
        </pc:sldMkLst>
        <pc:spChg chg="mod">
          <ac:chgData name="Ahudiya Osiri" userId="627c1eb77f1b3050" providerId="LiveId" clId="{93B6869D-73DC-4E5A-B19B-B067BB14D2E7}" dt="2021-10-28T08:10:07.294" v="3131" actId="6549"/>
          <ac:spMkLst>
            <pc:docMk/>
            <pc:sldMk cId="1962948274" sldId="270"/>
            <ac:spMk id="2" creationId="{37F831CE-83FE-4368-80BA-03B54D010ACC}"/>
          </ac:spMkLst>
        </pc:spChg>
        <pc:spChg chg="mod">
          <ac:chgData name="Ahudiya Osiri" userId="627c1eb77f1b3050" providerId="LiveId" clId="{93B6869D-73DC-4E5A-B19B-B067BB14D2E7}" dt="2021-10-28T11:51:05.837" v="5934" actId="14100"/>
          <ac:spMkLst>
            <pc:docMk/>
            <pc:sldMk cId="1962948274" sldId="270"/>
            <ac:spMk id="17" creationId="{DB958A52-52F3-4649-9E0C-F5137EF19AC5}"/>
          </ac:spMkLst>
        </pc:spChg>
        <pc:picChg chg="add mod">
          <ac:chgData name="Ahudiya Osiri" userId="627c1eb77f1b3050" providerId="LiveId" clId="{93B6869D-73DC-4E5A-B19B-B067BB14D2E7}" dt="2021-10-28T11:50:59.015" v="5932" actId="14100"/>
          <ac:picMkLst>
            <pc:docMk/>
            <pc:sldMk cId="1962948274" sldId="270"/>
            <ac:picMk id="4" creationId="{A4032193-B059-45E8-B901-C5C55D293339}"/>
          </ac:picMkLst>
        </pc:picChg>
        <pc:picChg chg="del">
          <ac:chgData name="Ahudiya Osiri" userId="627c1eb77f1b3050" providerId="LiveId" clId="{93B6869D-73DC-4E5A-B19B-B067BB14D2E7}" dt="2021-10-28T08:08:45.684" v="3094" actId="478"/>
          <ac:picMkLst>
            <pc:docMk/>
            <pc:sldMk cId="1962948274" sldId="270"/>
            <ac:picMk id="9" creationId="{6EDCAA8A-E37A-4548-A07B-3CF48CDDA81A}"/>
          </ac:picMkLst>
        </pc:picChg>
      </pc:sldChg>
      <pc:sldChg chg="addSp delSp modSp add mod">
        <pc:chgData name="Ahudiya Osiri" userId="627c1eb77f1b3050" providerId="LiveId" clId="{93B6869D-73DC-4E5A-B19B-B067BB14D2E7}" dt="2021-10-28T11:51:13.372" v="5935" actId="14100"/>
        <pc:sldMkLst>
          <pc:docMk/>
          <pc:sldMk cId="1729147808" sldId="271"/>
        </pc:sldMkLst>
        <pc:spChg chg="mod">
          <ac:chgData name="Ahudiya Osiri" userId="627c1eb77f1b3050" providerId="LiveId" clId="{93B6869D-73DC-4E5A-B19B-B067BB14D2E7}" dt="2021-10-28T08:21:56.330" v="3685" actId="6549"/>
          <ac:spMkLst>
            <pc:docMk/>
            <pc:sldMk cId="1729147808" sldId="271"/>
            <ac:spMk id="2" creationId="{37F831CE-83FE-4368-80BA-03B54D010ACC}"/>
          </ac:spMkLst>
        </pc:spChg>
        <pc:spChg chg="mod">
          <ac:chgData name="Ahudiya Osiri" userId="627c1eb77f1b3050" providerId="LiveId" clId="{93B6869D-73DC-4E5A-B19B-B067BB14D2E7}" dt="2021-10-28T11:51:13.372" v="5935" actId="14100"/>
          <ac:spMkLst>
            <pc:docMk/>
            <pc:sldMk cId="1729147808" sldId="271"/>
            <ac:spMk id="17" creationId="{DB958A52-52F3-4649-9E0C-F5137EF19AC5}"/>
          </ac:spMkLst>
        </pc:spChg>
        <pc:picChg chg="del">
          <ac:chgData name="Ahudiya Osiri" userId="627c1eb77f1b3050" providerId="LiveId" clId="{93B6869D-73DC-4E5A-B19B-B067BB14D2E7}" dt="2021-10-28T08:21:18.618" v="3612" actId="478"/>
          <ac:picMkLst>
            <pc:docMk/>
            <pc:sldMk cId="1729147808" sldId="271"/>
            <ac:picMk id="4" creationId="{A4032193-B059-45E8-B901-C5C55D293339}"/>
          </ac:picMkLst>
        </pc:picChg>
        <pc:picChg chg="add mod">
          <ac:chgData name="Ahudiya Osiri" userId="627c1eb77f1b3050" providerId="LiveId" clId="{93B6869D-73DC-4E5A-B19B-B067BB14D2E7}" dt="2021-10-28T08:32:52.550" v="4057" actId="1036"/>
          <ac:picMkLst>
            <pc:docMk/>
            <pc:sldMk cId="1729147808" sldId="271"/>
            <ac:picMk id="5" creationId="{8B662FB6-0826-467C-BC7C-1281E5BEC19D}"/>
          </ac:picMkLst>
        </pc:picChg>
      </pc:sldChg>
      <pc:sldChg chg="addSp delSp modSp add del mod ord">
        <pc:chgData name="Ahudiya Osiri" userId="627c1eb77f1b3050" providerId="LiveId" clId="{93B6869D-73DC-4E5A-B19B-B067BB14D2E7}" dt="2021-10-28T12:32:29.254" v="7238" actId="47"/>
        <pc:sldMkLst>
          <pc:docMk/>
          <pc:sldMk cId="890020887" sldId="272"/>
        </pc:sldMkLst>
        <pc:spChg chg="mod">
          <ac:chgData name="Ahudiya Osiri" userId="627c1eb77f1b3050" providerId="LiveId" clId="{93B6869D-73DC-4E5A-B19B-B067BB14D2E7}" dt="2021-10-28T08:37:45.124" v="4101" actId="20577"/>
          <ac:spMkLst>
            <pc:docMk/>
            <pc:sldMk cId="890020887" sldId="272"/>
            <ac:spMk id="2" creationId="{37F831CE-83FE-4368-80BA-03B54D010ACC}"/>
          </ac:spMkLst>
        </pc:spChg>
        <pc:spChg chg="add del mod">
          <ac:chgData name="Ahudiya Osiri" userId="627c1eb77f1b3050" providerId="LiveId" clId="{93B6869D-73DC-4E5A-B19B-B067BB14D2E7}" dt="2021-10-28T08:34:17.745" v="4063" actId="478"/>
          <ac:spMkLst>
            <pc:docMk/>
            <pc:sldMk cId="890020887" sldId="272"/>
            <ac:spMk id="7" creationId="{2E774062-D59B-48FC-8E59-EC493CE03BAA}"/>
          </ac:spMkLst>
        </pc:spChg>
        <pc:spChg chg="del">
          <ac:chgData name="Ahudiya Osiri" userId="627c1eb77f1b3050" providerId="LiveId" clId="{93B6869D-73DC-4E5A-B19B-B067BB14D2E7}" dt="2021-10-28T08:34:13.160" v="4062" actId="478"/>
          <ac:spMkLst>
            <pc:docMk/>
            <pc:sldMk cId="890020887" sldId="272"/>
            <ac:spMk id="17" creationId="{DB958A52-52F3-4649-9E0C-F5137EF19AC5}"/>
          </ac:spMkLst>
        </pc:spChg>
        <pc:picChg chg="add mod">
          <ac:chgData name="Ahudiya Osiri" userId="627c1eb77f1b3050" providerId="LiveId" clId="{93B6869D-73DC-4E5A-B19B-B067BB14D2E7}" dt="2021-10-28T08:34:25.354" v="4064" actId="1076"/>
          <ac:picMkLst>
            <pc:docMk/>
            <pc:sldMk cId="890020887" sldId="272"/>
            <ac:picMk id="4" creationId="{DD1BFD08-5C90-442D-95D2-89681992F5FD}"/>
          </ac:picMkLst>
        </pc:picChg>
        <pc:picChg chg="del">
          <ac:chgData name="Ahudiya Osiri" userId="627c1eb77f1b3050" providerId="LiveId" clId="{93B6869D-73DC-4E5A-B19B-B067BB14D2E7}" dt="2021-10-28T08:34:03.881" v="4059" actId="478"/>
          <ac:picMkLst>
            <pc:docMk/>
            <pc:sldMk cId="890020887" sldId="272"/>
            <ac:picMk id="5" creationId="{8B662FB6-0826-467C-BC7C-1281E5BEC19D}"/>
          </ac:picMkLst>
        </pc:picChg>
      </pc:sldChg>
      <pc:sldChg chg="addSp delSp modSp add mod">
        <pc:chgData name="Ahudiya Osiri" userId="627c1eb77f1b3050" providerId="LiveId" clId="{93B6869D-73DC-4E5A-B19B-B067BB14D2E7}" dt="2021-10-28T11:32:57.567" v="5518" actId="20577"/>
        <pc:sldMkLst>
          <pc:docMk/>
          <pc:sldMk cId="2753345252" sldId="273"/>
        </pc:sldMkLst>
        <pc:spChg chg="mod">
          <ac:chgData name="Ahudiya Osiri" userId="627c1eb77f1b3050" providerId="LiveId" clId="{93B6869D-73DC-4E5A-B19B-B067BB14D2E7}" dt="2021-10-28T08:39:10.644" v="4108" actId="27636"/>
          <ac:spMkLst>
            <pc:docMk/>
            <pc:sldMk cId="2753345252" sldId="273"/>
            <ac:spMk id="2" creationId="{37F831CE-83FE-4368-80BA-03B54D010ACC}"/>
          </ac:spMkLst>
        </pc:spChg>
        <pc:spChg chg="mod">
          <ac:chgData name="Ahudiya Osiri" userId="627c1eb77f1b3050" providerId="LiveId" clId="{93B6869D-73DC-4E5A-B19B-B067BB14D2E7}" dt="2021-10-28T11:32:57.567" v="5518" actId="20577"/>
          <ac:spMkLst>
            <pc:docMk/>
            <pc:sldMk cId="2753345252" sldId="273"/>
            <ac:spMk id="17" creationId="{DB958A52-52F3-4649-9E0C-F5137EF19AC5}"/>
          </ac:spMkLst>
        </pc:spChg>
        <pc:grpChg chg="add mod">
          <ac:chgData name="Ahudiya Osiri" userId="627c1eb77f1b3050" providerId="LiveId" clId="{93B6869D-73DC-4E5A-B19B-B067BB14D2E7}" dt="2021-10-28T08:50:48.001" v="4309" actId="1076"/>
          <ac:grpSpMkLst>
            <pc:docMk/>
            <pc:sldMk cId="2753345252" sldId="273"/>
            <ac:grpSpMk id="20" creationId="{6B551FDC-3D9D-4460-93CC-83032D862BC3}"/>
          </ac:grpSpMkLst>
        </pc:grpChg>
        <pc:picChg chg="add del mod">
          <ac:chgData name="Ahudiya Osiri" userId="627c1eb77f1b3050" providerId="LiveId" clId="{93B6869D-73DC-4E5A-B19B-B067BB14D2E7}" dt="2021-10-28T08:45:12.840" v="4283" actId="478"/>
          <ac:picMkLst>
            <pc:docMk/>
            <pc:sldMk cId="2753345252" sldId="273"/>
            <ac:picMk id="4" creationId="{066BC3EF-C988-425F-93CF-7CB541310C33}"/>
          </ac:picMkLst>
        </pc:picChg>
        <pc:picChg chg="del">
          <ac:chgData name="Ahudiya Osiri" userId="627c1eb77f1b3050" providerId="LiveId" clId="{93B6869D-73DC-4E5A-B19B-B067BB14D2E7}" dt="2021-10-28T08:39:24.766" v="4109" actId="478"/>
          <ac:picMkLst>
            <pc:docMk/>
            <pc:sldMk cId="2753345252" sldId="273"/>
            <ac:picMk id="5" creationId="{8B662FB6-0826-467C-BC7C-1281E5BEC19D}"/>
          </ac:picMkLst>
        </pc:picChg>
        <pc:picChg chg="add mod modCrop">
          <ac:chgData name="Ahudiya Osiri" userId="627c1eb77f1b3050" providerId="LiveId" clId="{93B6869D-73DC-4E5A-B19B-B067BB14D2E7}" dt="2021-10-28T08:50:35.586" v="4306" actId="164"/>
          <ac:picMkLst>
            <pc:docMk/>
            <pc:sldMk cId="2753345252" sldId="273"/>
            <ac:picMk id="7" creationId="{8F57C0B2-3987-4E7D-BACF-B90409F4EFAD}"/>
          </ac:picMkLst>
        </pc:picChg>
        <pc:picChg chg="add mod modCrop">
          <ac:chgData name="Ahudiya Osiri" userId="627c1eb77f1b3050" providerId="LiveId" clId="{93B6869D-73DC-4E5A-B19B-B067BB14D2E7}" dt="2021-10-28T11:05:51.863" v="4765" actId="732"/>
          <ac:picMkLst>
            <pc:docMk/>
            <pc:sldMk cId="2753345252" sldId="273"/>
            <ac:picMk id="11" creationId="{579CC602-7F91-4DE7-9315-022EC584F847}"/>
          </ac:picMkLst>
        </pc:picChg>
        <pc:picChg chg="add mod">
          <ac:chgData name="Ahudiya Osiri" userId="627c1eb77f1b3050" providerId="LiveId" clId="{93B6869D-73DC-4E5A-B19B-B067BB14D2E7}" dt="2021-10-28T08:50:35.586" v="4306" actId="164"/>
          <ac:picMkLst>
            <pc:docMk/>
            <pc:sldMk cId="2753345252" sldId="273"/>
            <ac:picMk id="15" creationId="{9A7BE309-AFBE-4031-B067-2302094471DD}"/>
          </ac:picMkLst>
        </pc:picChg>
        <pc:picChg chg="add mod modCrop">
          <ac:chgData name="Ahudiya Osiri" userId="627c1eb77f1b3050" providerId="LiveId" clId="{93B6869D-73DC-4E5A-B19B-B067BB14D2E7}" dt="2021-10-28T11:06:01.585" v="4766" actId="732"/>
          <ac:picMkLst>
            <pc:docMk/>
            <pc:sldMk cId="2753345252" sldId="273"/>
            <ac:picMk id="19" creationId="{A34D7AD2-AD2B-45C7-8EE3-D92292B09DC4}"/>
          </ac:picMkLst>
        </pc:picChg>
        <pc:picChg chg="add mod">
          <ac:chgData name="Ahudiya Osiri" userId="627c1eb77f1b3050" providerId="LiveId" clId="{93B6869D-73DC-4E5A-B19B-B067BB14D2E7}" dt="2021-10-28T08:53:59.266" v="4440" actId="1076"/>
          <ac:picMkLst>
            <pc:docMk/>
            <pc:sldMk cId="2753345252" sldId="273"/>
            <ac:picMk id="22" creationId="{C419F741-7D92-424A-BD03-CEA399E7DA5E}"/>
          </ac:picMkLst>
        </pc:picChg>
      </pc:sldChg>
      <pc:sldChg chg="addSp delSp modSp add mod ord">
        <pc:chgData name="Ahudiya Osiri" userId="627c1eb77f1b3050" providerId="LiveId" clId="{93B6869D-73DC-4E5A-B19B-B067BB14D2E7}" dt="2021-10-28T12:18:55.988" v="6550" actId="27636"/>
        <pc:sldMkLst>
          <pc:docMk/>
          <pc:sldMk cId="4043369675" sldId="274"/>
        </pc:sldMkLst>
        <pc:spChg chg="mod">
          <ac:chgData name="Ahudiya Osiri" userId="627c1eb77f1b3050" providerId="LiveId" clId="{93B6869D-73DC-4E5A-B19B-B067BB14D2E7}" dt="2021-10-28T11:58:54.723" v="5964" actId="20577"/>
          <ac:spMkLst>
            <pc:docMk/>
            <pc:sldMk cId="4043369675" sldId="274"/>
            <ac:spMk id="2" creationId="{37F831CE-83FE-4368-80BA-03B54D010ACC}"/>
          </ac:spMkLst>
        </pc:spChg>
        <pc:spChg chg="mod">
          <ac:chgData name="Ahudiya Osiri" userId="627c1eb77f1b3050" providerId="LiveId" clId="{93B6869D-73DC-4E5A-B19B-B067BB14D2E7}" dt="2021-10-28T12:18:55.988" v="6550" actId="27636"/>
          <ac:spMkLst>
            <pc:docMk/>
            <pc:sldMk cId="4043369675" sldId="274"/>
            <ac:spMk id="3" creationId="{5302D5DB-29E0-4D7F-B835-CC10DCB4B454}"/>
          </ac:spMkLst>
        </pc:spChg>
        <pc:spChg chg="add del mod">
          <ac:chgData name="Ahudiya Osiri" userId="627c1eb77f1b3050" providerId="LiveId" clId="{93B6869D-73DC-4E5A-B19B-B067BB14D2E7}" dt="2021-10-28T11:58:24.007" v="5949" actId="478"/>
          <ac:spMkLst>
            <pc:docMk/>
            <pc:sldMk cId="4043369675" sldId="274"/>
            <ac:spMk id="15" creationId="{F4F1B5D1-DF00-441A-AF21-AD17624A7A11}"/>
          </ac:spMkLst>
        </pc:spChg>
        <pc:picChg chg="del">
          <ac:chgData name="Ahudiya Osiri" userId="627c1eb77f1b3050" providerId="LiveId" clId="{93B6869D-73DC-4E5A-B19B-B067BB14D2E7}" dt="2021-10-28T10:47:09.278" v="4592" actId="478"/>
          <ac:picMkLst>
            <pc:docMk/>
            <pc:sldMk cId="4043369675" sldId="274"/>
            <ac:picMk id="5" creationId="{11327905-D42F-40AB-8B6B-9348136C8D55}"/>
          </ac:picMkLst>
        </pc:picChg>
        <pc:picChg chg="add mod">
          <ac:chgData name="Ahudiya Osiri" userId="627c1eb77f1b3050" providerId="LiveId" clId="{93B6869D-73DC-4E5A-B19B-B067BB14D2E7}" dt="2021-10-28T11:58:30.701" v="5951" actId="14100"/>
          <ac:picMkLst>
            <pc:docMk/>
            <pc:sldMk cId="4043369675" sldId="274"/>
            <ac:picMk id="6" creationId="{1B79C7D9-2027-4079-8EBD-94F20BE7A28D}"/>
          </ac:picMkLst>
        </pc:picChg>
        <pc:picChg chg="add del mod">
          <ac:chgData name="Ahudiya Osiri" userId="627c1eb77f1b3050" providerId="LiveId" clId="{93B6869D-73DC-4E5A-B19B-B067BB14D2E7}" dt="2021-10-28T11:58:20.062" v="5948" actId="478"/>
          <ac:picMkLst>
            <pc:docMk/>
            <pc:sldMk cId="4043369675" sldId="274"/>
            <ac:picMk id="9" creationId="{EC023391-426E-4DD7-AC20-9482F0A6FC93}"/>
          </ac:picMkLst>
        </pc:picChg>
      </pc:sldChg>
      <pc:sldChg chg="addSp delSp modSp add mod">
        <pc:chgData name="Ahudiya Osiri" userId="627c1eb77f1b3050" providerId="LiveId" clId="{93B6869D-73DC-4E5A-B19B-B067BB14D2E7}" dt="2021-10-28T12:25:27.330" v="6762" actId="123"/>
        <pc:sldMkLst>
          <pc:docMk/>
          <pc:sldMk cId="24703780" sldId="275"/>
        </pc:sldMkLst>
        <pc:spChg chg="mod">
          <ac:chgData name="Ahudiya Osiri" userId="627c1eb77f1b3050" providerId="LiveId" clId="{93B6869D-73DC-4E5A-B19B-B067BB14D2E7}" dt="2021-10-28T10:54:33.500" v="4657" actId="27636"/>
          <ac:spMkLst>
            <pc:docMk/>
            <pc:sldMk cId="24703780" sldId="275"/>
            <ac:spMk id="2" creationId="{37F831CE-83FE-4368-80BA-03B54D010ACC}"/>
          </ac:spMkLst>
        </pc:spChg>
        <pc:spChg chg="mod">
          <ac:chgData name="Ahudiya Osiri" userId="627c1eb77f1b3050" providerId="LiveId" clId="{93B6869D-73DC-4E5A-B19B-B067BB14D2E7}" dt="2021-10-28T12:25:27.330" v="6762" actId="123"/>
          <ac:spMkLst>
            <pc:docMk/>
            <pc:sldMk cId="24703780" sldId="275"/>
            <ac:spMk id="3" creationId="{5302D5DB-29E0-4D7F-B835-CC10DCB4B454}"/>
          </ac:spMkLst>
        </pc:spChg>
        <pc:picChg chg="add mod">
          <ac:chgData name="Ahudiya Osiri" userId="627c1eb77f1b3050" providerId="LiveId" clId="{93B6869D-73DC-4E5A-B19B-B067BB14D2E7}" dt="2021-10-28T10:59:04.577" v="4672" actId="1076"/>
          <ac:picMkLst>
            <pc:docMk/>
            <pc:sldMk cId="24703780" sldId="275"/>
            <ac:picMk id="5" creationId="{064D4590-1B33-42BB-93C6-7D72A09C3EEE}"/>
          </ac:picMkLst>
        </pc:picChg>
        <pc:picChg chg="del">
          <ac:chgData name="Ahudiya Osiri" userId="627c1eb77f1b3050" providerId="LiveId" clId="{93B6869D-73DC-4E5A-B19B-B067BB14D2E7}" dt="2021-10-28T10:55:03.476" v="4659" actId="478"/>
          <ac:picMkLst>
            <pc:docMk/>
            <pc:sldMk cId="24703780" sldId="275"/>
            <ac:picMk id="6" creationId="{1B79C7D9-2027-4079-8EBD-94F20BE7A28D}"/>
          </ac:picMkLst>
        </pc:picChg>
        <pc:picChg chg="del">
          <ac:chgData name="Ahudiya Osiri" userId="627c1eb77f1b3050" providerId="LiveId" clId="{93B6869D-73DC-4E5A-B19B-B067BB14D2E7}" dt="2021-10-28T10:54:39.785" v="4658" actId="478"/>
          <ac:picMkLst>
            <pc:docMk/>
            <pc:sldMk cId="24703780" sldId="275"/>
            <ac:picMk id="9" creationId="{EC023391-426E-4DD7-AC20-9482F0A6FC93}"/>
          </ac:picMkLst>
        </pc:picChg>
        <pc:picChg chg="add mod">
          <ac:chgData name="Ahudiya Osiri" userId="627c1eb77f1b3050" providerId="LiveId" clId="{93B6869D-73DC-4E5A-B19B-B067BB14D2E7}" dt="2021-10-28T10:58:02.668" v="4665" actId="1076"/>
          <ac:picMkLst>
            <pc:docMk/>
            <pc:sldMk cId="24703780" sldId="275"/>
            <ac:picMk id="11" creationId="{602FEC12-EF38-4061-9E56-3F2C1130D488}"/>
          </ac:picMkLst>
        </pc:picChg>
        <pc:picChg chg="add mod">
          <ac:chgData name="Ahudiya Osiri" userId="627c1eb77f1b3050" providerId="LiveId" clId="{93B6869D-73DC-4E5A-B19B-B067BB14D2E7}" dt="2021-10-28T10:58:11.783" v="4667" actId="1076"/>
          <ac:picMkLst>
            <pc:docMk/>
            <pc:sldMk cId="24703780" sldId="275"/>
            <ac:picMk id="15" creationId="{0FC0F998-4B0C-45D3-B4AC-B00571EF9B89}"/>
          </ac:picMkLst>
        </pc:picChg>
        <pc:picChg chg="add mod">
          <ac:chgData name="Ahudiya Osiri" userId="627c1eb77f1b3050" providerId="LiveId" clId="{93B6869D-73DC-4E5A-B19B-B067BB14D2E7}" dt="2021-10-28T10:58:45.618" v="4669" actId="1076"/>
          <ac:picMkLst>
            <pc:docMk/>
            <pc:sldMk cId="24703780" sldId="275"/>
            <ac:picMk id="18" creationId="{565A1ABA-B9A0-4278-897E-692FBCA9CC16}"/>
          </ac:picMkLst>
        </pc:picChg>
      </pc:sldChg>
      <pc:sldChg chg="modSp add mod">
        <pc:chgData name="Ahudiya Osiri" userId="627c1eb77f1b3050" providerId="LiveId" clId="{93B6869D-73DC-4E5A-B19B-B067BB14D2E7}" dt="2021-10-28T11:50:49.732" v="5931" actId="6549"/>
        <pc:sldMkLst>
          <pc:docMk/>
          <pc:sldMk cId="525705485" sldId="276"/>
        </pc:sldMkLst>
        <pc:spChg chg="mod">
          <ac:chgData name="Ahudiya Osiri" userId="627c1eb77f1b3050" providerId="LiveId" clId="{93B6869D-73DC-4E5A-B19B-B067BB14D2E7}" dt="2021-10-28T11:50:49.732" v="5931" actId="6549"/>
          <ac:spMkLst>
            <pc:docMk/>
            <pc:sldMk cId="525705485" sldId="276"/>
            <ac:spMk id="17" creationId="{DB958A52-52F3-4649-9E0C-F5137EF19AC5}"/>
          </ac:spMkLst>
        </pc:spChg>
      </pc:sldChg>
      <pc:sldChg chg="delSp modSp add mod">
        <pc:chgData name="Ahudiya Osiri" userId="627c1eb77f1b3050" providerId="LiveId" clId="{93B6869D-73DC-4E5A-B19B-B067BB14D2E7}" dt="2021-10-28T12:21:26.083" v="6567" actId="20577"/>
        <pc:sldMkLst>
          <pc:docMk/>
          <pc:sldMk cId="4150771963" sldId="277"/>
        </pc:sldMkLst>
        <pc:spChg chg="mod">
          <ac:chgData name="Ahudiya Osiri" userId="627c1eb77f1b3050" providerId="LiveId" clId="{93B6869D-73DC-4E5A-B19B-B067BB14D2E7}" dt="2021-10-28T12:21:26.083" v="6567" actId="20577"/>
          <ac:spMkLst>
            <pc:docMk/>
            <pc:sldMk cId="4150771963" sldId="277"/>
            <ac:spMk id="3" creationId="{5302D5DB-29E0-4D7F-B835-CC10DCB4B454}"/>
          </ac:spMkLst>
        </pc:spChg>
        <pc:spChg chg="del mod">
          <ac:chgData name="Ahudiya Osiri" userId="627c1eb77f1b3050" providerId="LiveId" clId="{93B6869D-73DC-4E5A-B19B-B067BB14D2E7}" dt="2021-10-28T11:57:38.044" v="5939" actId="478"/>
          <ac:spMkLst>
            <pc:docMk/>
            <pc:sldMk cId="4150771963" sldId="277"/>
            <ac:spMk id="15" creationId="{F4F1B5D1-DF00-441A-AF21-AD17624A7A11}"/>
          </ac:spMkLst>
        </pc:spChg>
        <pc:picChg chg="del">
          <ac:chgData name="Ahudiya Osiri" userId="627c1eb77f1b3050" providerId="LiveId" clId="{93B6869D-73DC-4E5A-B19B-B067BB14D2E7}" dt="2021-10-28T11:57:28.712" v="5937" actId="478"/>
          <ac:picMkLst>
            <pc:docMk/>
            <pc:sldMk cId="4150771963" sldId="277"/>
            <ac:picMk id="6" creationId="{1B79C7D9-2027-4079-8EBD-94F20BE7A28D}"/>
          </ac:picMkLst>
        </pc:picChg>
        <pc:picChg chg="mod">
          <ac:chgData name="Ahudiya Osiri" userId="627c1eb77f1b3050" providerId="LiveId" clId="{93B6869D-73DC-4E5A-B19B-B067BB14D2E7}" dt="2021-10-28T11:57:56.934" v="5945" actId="1076"/>
          <ac:picMkLst>
            <pc:docMk/>
            <pc:sldMk cId="4150771963" sldId="277"/>
            <ac:picMk id="9" creationId="{EC023391-426E-4DD7-AC20-9482F0A6FC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5C6F-820C-47F5-A31F-882737739E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6C50FB8-0964-45CB-B9F4-71F390CF9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608563F-5416-4D38-9A26-452E861131CA}"/>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B34A8D40-2A75-4A2F-B054-4384E1E272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AD937B-FE87-4615-974A-A7C6DF616200}"/>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388205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B5CF-F660-4DB1-BDCD-09846D1C666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20619B4-61D1-4E79-85D5-7C69645F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CC6F555-96DD-4940-8C83-785C9F45AEF0}"/>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9E937730-2986-4C56-AADB-DE63C3B236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D7E7AC-1D45-4460-98E4-2EA8A04E7271}"/>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34977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EDCED-4107-4A15-9F84-3793373170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064278-6746-4E8D-8737-20E4437352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E7DD53-2016-4068-B897-368D971D454E}"/>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CD7633D7-6EE2-4FEF-839F-B45D54561A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91408B-AAF7-425B-9CBB-6D1F5FCCDC7B}"/>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3317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C682-2360-4902-999F-CDA36A7A37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0BB532-D0CD-437B-8EB6-0CE0477CB4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8A78A3-AEA3-4042-82E2-0DF4E8F27422}"/>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3FE4BFA7-0AF3-4293-A110-34B62318B7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C6D481-9A8E-4267-97B2-AA1534292BAE}"/>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209168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5674-336C-4C09-B4EA-33DDF0564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61B5F07-3E84-4B57-A69F-A582CD3B8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9175D9-11D8-437B-88BD-DE06AB7084C4}"/>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AD207806-7C40-483C-B52A-DD97C8C919B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1FB955-0E1B-45C7-8DBB-D1799135BD68}"/>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19244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A997-A1DD-49ED-BF90-DF0A696642A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AF9F2-A894-4B65-A9DC-DED8A9FC0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B29CA9A-D548-4715-8F21-2BB680F4EC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B9BA608-44CB-416E-9C45-1D71945708B1}"/>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6" name="Footer Placeholder 5">
            <a:extLst>
              <a:ext uri="{FF2B5EF4-FFF2-40B4-BE49-F238E27FC236}">
                <a16:creationId xmlns:a16="http://schemas.microsoft.com/office/drawing/2014/main" id="{477204C5-077D-4760-B536-B8B30A3DEB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4332AA5-64EB-4CBF-B961-D1952861025F}"/>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36388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2898-D546-4CE2-BF53-B3307CD6962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651C09-62F7-47A9-8837-A46AB62E7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6E007-0ACD-46A2-B19D-BC2BE5C531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7213647-F98D-46BD-8081-5617B517E4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5B82D-FCC7-4BE6-909F-EC6EB42C79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13D72F-A59E-4A8C-B9D6-E31C77BAED7A}"/>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8" name="Footer Placeholder 7">
            <a:extLst>
              <a:ext uri="{FF2B5EF4-FFF2-40B4-BE49-F238E27FC236}">
                <a16:creationId xmlns:a16="http://schemas.microsoft.com/office/drawing/2014/main" id="{80C5725E-6854-4491-B572-66C6394E9E9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13D3AA-F1C9-46FB-B2A9-5EFA8D08BB1F}"/>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277441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8773-1C3E-4744-8D00-B83473A5AF8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47604B8-FF7B-4C83-A447-97A0C1717786}"/>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4" name="Footer Placeholder 3">
            <a:extLst>
              <a:ext uri="{FF2B5EF4-FFF2-40B4-BE49-F238E27FC236}">
                <a16:creationId xmlns:a16="http://schemas.microsoft.com/office/drawing/2014/main" id="{80B022FA-C4BA-425C-A1F9-5FEAC265D2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62EA3A6-8169-4973-853E-0BDE4DA15FAD}"/>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201897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6FE80-39A4-4567-96CA-B32C4E8205ED}"/>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3" name="Footer Placeholder 2">
            <a:extLst>
              <a:ext uri="{FF2B5EF4-FFF2-40B4-BE49-F238E27FC236}">
                <a16:creationId xmlns:a16="http://schemas.microsoft.com/office/drawing/2014/main" id="{622D1847-FFA5-4F03-8EE0-2972384B0D4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01A568-7F15-49D8-A167-3E7F6EB630C9}"/>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147726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C6FB-778F-47B2-8D02-E78E54DA7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5A1C7BC-B4D2-42FF-8699-7D6BE56D37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470F3DE-D518-4BF5-A22C-03D2BF233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496E6-9CB3-4048-9B1F-9C70ACA9F7C8}"/>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6" name="Footer Placeholder 5">
            <a:extLst>
              <a:ext uri="{FF2B5EF4-FFF2-40B4-BE49-F238E27FC236}">
                <a16:creationId xmlns:a16="http://schemas.microsoft.com/office/drawing/2014/main" id="{B2C24507-0985-411D-9164-2A39A5044E6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712B6A-2FB6-488B-846C-0E976E4445EC}"/>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401030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6FC1-6CDB-4250-8CAF-B5EDB990F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E286B50-EC07-4F82-937F-26FDF0B2E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C8A5497-448F-4ED0-B788-F2434EACF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379D4-273A-4D2A-8FDB-7B0AA476BCBD}"/>
              </a:ext>
            </a:extLst>
          </p:cNvPr>
          <p:cNvSpPr>
            <a:spLocks noGrp="1"/>
          </p:cNvSpPr>
          <p:nvPr>
            <p:ph type="dt" sz="half" idx="10"/>
          </p:nvPr>
        </p:nvSpPr>
        <p:spPr/>
        <p:txBody>
          <a:bodyPr/>
          <a:lstStyle/>
          <a:p>
            <a:fld id="{72830AEB-6A63-40F0-8B42-AE33428BC669}" type="datetimeFigureOut">
              <a:rPr lang="en-CA" smtClean="0"/>
              <a:t>2021-10-28</a:t>
            </a:fld>
            <a:endParaRPr lang="en-CA"/>
          </a:p>
        </p:txBody>
      </p:sp>
      <p:sp>
        <p:nvSpPr>
          <p:cNvPr id="6" name="Footer Placeholder 5">
            <a:extLst>
              <a:ext uri="{FF2B5EF4-FFF2-40B4-BE49-F238E27FC236}">
                <a16:creationId xmlns:a16="http://schemas.microsoft.com/office/drawing/2014/main" id="{2F90FCED-3039-4B52-AC63-0F6DE3F8515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507782-630D-4201-9F48-B4AE8797443C}"/>
              </a:ext>
            </a:extLst>
          </p:cNvPr>
          <p:cNvSpPr>
            <a:spLocks noGrp="1"/>
          </p:cNvSpPr>
          <p:nvPr>
            <p:ph type="sldNum" sz="quarter" idx="12"/>
          </p:nvPr>
        </p:nvSpPr>
        <p:spPr/>
        <p:txBody>
          <a:bodyPr/>
          <a:lstStyle/>
          <a:p>
            <a:fld id="{65A102B2-8FD3-4703-BCD5-BE2729C8E289}" type="slidenum">
              <a:rPr lang="en-CA" smtClean="0"/>
              <a:t>‹#›</a:t>
            </a:fld>
            <a:endParaRPr lang="en-CA"/>
          </a:p>
        </p:txBody>
      </p:sp>
    </p:spTree>
    <p:extLst>
      <p:ext uri="{BB962C8B-B14F-4D97-AF65-F5344CB8AC3E}">
        <p14:creationId xmlns:p14="http://schemas.microsoft.com/office/powerpoint/2010/main" val="423367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C4936-934C-4853-B5A8-851BCC785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8D6E95-8FF3-41C4-B0E2-AAA092D00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9322F8-0BF2-4AAC-9C3E-4E0D90F9CE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30AEB-6A63-40F0-8B42-AE33428BC669}" type="datetimeFigureOut">
              <a:rPr lang="en-CA" smtClean="0"/>
              <a:t>2021-10-28</a:t>
            </a:fld>
            <a:endParaRPr lang="en-CA"/>
          </a:p>
        </p:txBody>
      </p:sp>
      <p:sp>
        <p:nvSpPr>
          <p:cNvPr id="5" name="Footer Placeholder 4">
            <a:extLst>
              <a:ext uri="{FF2B5EF4-FFF2-40B4-BE49-F238E27FC236}">
                <a16:creationId xmlns:a16="http://schemas.microsoft.com/office/drawing/2014/main" id="{CC8A2E1D-E6AC-4054-A859-A3F3F1EB8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1D1CC4C-4756-461C-9353-073ED2D1F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102B2-8FD3-4703-BCD5-BE2729C8E289}" type="slidenum">
              <a:rPr lang="en-CA" smtClean="0"/>
              <a:t>‹#›</a:t>
            </a:fld>
            <a:endParaRPr lang="en-CA"/>
          </a:p>
        </p:txBody>
      </p:sp>
    </p:spTree>
    <p:extLst>
      <p:ext uri="{BB962C8B-B14F-4D97-AF65-F5344CB8AC3E}">
        <p14:creationId xmlns:p14="http://schemas.microsoft.com/office/powerpoint/2010/main" val="266042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BA80FF5B-5766-4BDC-8A35-8A84319C1638}"/>
              </a:ext>
            </a:extLst>
          </p:cNvPr>
          <p:cNvPicPr>
            <a:picLocks noChangeAspect="1"/>
          </p:cNvPicPr>
          <p:nvPr/>
        </p:nvPicPr>
        <p:blipFill rotWithShape="1">
          <a:blip r:embed="rId2">
            <a:alphaModFix amt="50000"/>
          </a:blip>
          <a:srcRect l="25"/>
          <a:stretch/>
        </p:blipFill>
        <p:spPr>
          <a:xfrm>
            <a:off x="20" y="10"/>
            <a:ext cx="12188931" cy="6857990"/>
          </a:xfrm>
          <a:prstGeom prst="rect">
            <a:avLst/>
          </a:prstGeom>
        </p:spPr>
      </p:pic>
      <p:sp>
        <p:nvSpPr>
          <p:cNvPr id="2" name="Title 1">
            <a:extLst>
              <a:ext uri="{FF2B5EF4-FFF2-40B4-BE49-F238E27FC236}">
                <a16:creationId xmlns:a16="http://schemas.microsoft.com/office/drawing/2014/main" id="{C93F393D-8E5F-4A12-874C-70894A4F70E1}"/>
              </a:ext>
            </a:extLst>
          </p:cNvPr>
          <p:cNvSpPr>
            <a:spLocks noGrp="1"/>
          </p:cNvSpPr>
          <p:nvPr>
            <p:ph type="ctrTitle"/>
          </p:nvPr>
        </p:nvSpPr>
        <p:spPr>
          <a:xfrm>
            <a:off x="1527048" y="1124712"/>
            <a:ext cx="9144000" cy="3063240"/>
          </a:xfrm>
        </p:spPr>
        <p:txBody>
          <a:bodyPr>
            <a:normAutofit/>
          </a:bodyPr>
          <a:lstStyle/>
          <a:p>
            <a:r>
              <a:rPr lang="en-US" sz="6600" dirty="0">
                <a:solidFill>
                  <a:srgbClr val="FFFFFF"/>
                </a:solidFill>
              </a:rPr>
              <a:t>Machine Learning Algorithms for Stock Trading</a:t>
            </a:r>
            <a:endParaRPr lang="en-CA" sz="6600" dirty="0">
              <a:solidFill>
                <a:srgbClr val="FFFFFF"/>
              </a:solidFill>
            </a:endParaRPr>
          </a:p>
        </p:txBody>
      </p:sp>
      <p:sp>
        <p:nvSpPr>
          <p:cNvPr id="3" name="Subtitle 2">
            <a:extLst>
              <a:ext uri="{FF2B5EF4-FFF2-40B4-BE49-F238E27FC236}">
                <a16:creationId xmlns:a16="http://schemas.microsoft.com/office/drawing/2014/main" id="{75D40112-734E-4FC7-B5BD-9A5F33F05597}"/>
              </a:ext>
            </a:extLst>
          </p:cNvPr>
          <p:cNvSpPr>
            <a:spLocks noGrp="1"/>
          </p:cNvSpPr>
          <p:nvPr>
            <p:ph type="subTitle" idx="1"/>
          </p:nvPr>
        </p:nvSpPr>
        <p:spPr>
          <a:xfrm>
            <a:off x="1527048" y="4599432"/>
            <a:ext cx="9144000" cy="1227520"/>
          </a:xfrm>
        </p:spPr>
        <p:txBody>
          <a:bodyPr>
            <a:normAutofit/>
          </a:bodyPr>
          <a:lstStyle/>
          <a:p>
            <a:r>
              <a:rPr lang="en-US" sz="800">
                <a:solidFill>
                  <a:srgbClr val="FFFFFF"/>
                </a:solidFill>
              </a:rPr>
              <a:t>Group 7</a:t>
            </a:r>
          </a:p>
          <a:p>
            <a:r>
              <a:rPr lang="en-US" sz="800">
                <a:solidFill>
                  <a:srgbClr val="FFFFFF"/>
                </a:solidFill>
              </a:rPr>
              <a:t>Alexander McMullan</a:t>
            </a:r>
          </a:p>
          <a:p>
            <a:r>
              <a:rPr lang="en-US" sz="800">
                <a:solidFill>
                  <a:srgbClr val="FFFFFF"/>
                </a:solidFill>
              </a:rPr>
              <a:t>Ahudiya Osiri</a:t>
            </a:r>
          </a:p>
          <a:p>
            <a:r>
              <a:rPr lang="en-US" sz="800">
                <a:solidFill>
                  <a:srgbClr val="FFFFFF"/>
                </a:solidFill>
              </a:rPr>
              <a:t>Muhammad A Butt</a:t>
            </a:r>
          </a:p>
          <a:p>
            <a:r>
              <a:rPr lang="en-US" sz="800">
                <a:solidFill>
                  <a:srgbClr val="FFFFFF"/>
                </a:solidFill>
              </a:rPr>
              <a:t>Andrew Lim</a:t>
            </a:r>
          </a:p>
        </p:txBody>
      </p:sp>
      <p:sp>
        <p:nvSpPr>
          <p:cNvPr id="16" name="sketchy line">
            <a:extLst>
              <a:ext uri="{FF2B5EF4-FFF2-40B4-BE49-F238E27FC236}">
                <a16:creationId xmlns:a16="http://schemas.microsoft.com/office/drawing/2014/main" id="{DEF0EFD6-A3C2-4C94-A80A-BA9709D99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392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a:bodyPr>
          <a:lstStyle/>
          <a:p>
            <a:r>
              <a:rPr lang="en-US" sz="3600" dirty="0"/>
              <a:t>Accessing Profitability for </a:t>
            </a:r>
            <a:r>
              <a:rPr lang="en-US" sz="3600" dirty="0" err="1"/>
              <a:t>Aapl</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2" y="1403242"/>
            <a:ext cx="4020097" cy="4361453"/>
          </a:xfrm>
        </p:spPr>
        <p:txBody>
          <a:bodyPr>
            <a:noAutofit/>
          </a:bodyPr>
          <a:lstStyle/>
          <a:p>
            <a:r>
              <a:rPr lang="en-US" sz="1800" dirty="0"/>
              <a:t>Assuming an initial investment of $10,000 over a one-year period</a:t>
            </a:r>
          </a:p>
          <a:p>
            <a:r>
              <a:rPr lang="en-US" sz="1800" dirty="0"/>
              <a:t>And $10 as transaction cost per trade.</a:t>
            </a:r>
          </a:p>
          <a:p>
            <a:r>
              <a:rPr lang="en-US" sz="1800" dirty="0"/>
              <a:t>The investment value before transaction cost from this model is estimated at ~$45,000.</a:t>
            </a:r>
          </a:p>
          <a:p>
            <a:r>
              <a:rPr lang="en-US" sz="1800" dirty="0"/>
              <a:t>With over 3000 transactions executed, profit net transaction costs is ~$12,000.</a:t>
            </a:r>
          </a:p>
        </p:txBody>
      </p:sp>
      <p:pic>
        <p:nvPicPr>
          <p:cNvPr id="5" name="Picture 4">
            <a:extLst>
              <a:ext uri="{FF2B5EF4-FFF2-40B4-BE49-F238E27FC236}">
                <a16:creationId xmlns:a16="http://schemas.microsoft.com/office/drawing/2014/main" id="{8B662FB6-0826-467C-BC7C-1281E5BEC19D}"/>
              </a:ext>
            </a:extLst>
          </p:cNvPr>
          <p:cNvPicPr>
            <a:picLocks noChangeAspect="1"/>
          </p:cNvPicPr>
          <p:nvPr/>
        </p:nvPicPr>
        <p:blipFill>
          <a:blip r:embed="rId2"/>
          <a:stretch>
            <a:fillRect/>
          </a:stretch>
        </p:blipFill>
        <p:spPr>
          <a:xfrm>
            <a:off x="4606419" y="986959"/>
            <a:ext cx="7258232" cy="5791142"/>
          </a:xfrm>
          <a:prstGeom prst="rect">
            <a:avLst/>
          </a:prstGeom>
        </p:spPr>
      </p:pic>
    </p:spTree>
    <p:extLst>
      <p:ext uri="{BB962C8B-B14F-4D97-AF65-F5344CB8AC3E}">
        <p14:creationId xmlns:p14="http://schemas.microsoft.com/office/powerpoint/2010/main" val="172914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fontScale="90000"/>
          </a:bodyPr>
          <a:lstStyle/>
          <a:p>
            <a:r>
              <a:rPr lang="en-US" sz="3600" dirty="0"/>
              <a:t>Application of Decision Tree ML on a Quantiles basis taken as Target Signal</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3" y="1403242"/>
            <a:ext cx="3491392" cy="4361453"/>
          </a:xfrm>
        </p:spPr>
        <p:txBody>
          <a:bodyPr>
            <a:noAutofit/>
          </a:bodyPr>
          <a:lstStyle/>
          <a:p>
            <a:pPr algn="just"/>
            <a:r>
              <a:rPr lang="en-US" sz="1800" dirty="0"/>
              <a:t>We also carried out several iterations of the model to reduce transaction volume.</a:t>
            </a:r>
          </a:p>
          <a:p>
            <a:pPr algn="just"/>
            <a:r>
              <a:rPr lang="en-US" sz="1800" dirty="0"/>
              <a:t>While profitability improved, accuracy fell considerably to 42%</a:t>
            </a:r>
          </a:p>
          <a:p>
            <a:pPr algn="just"/>
            <a:r>
              <a:rPr lang="en-US" sz="1800" dirty="0"/>
              <a:t>We finally settled into the iteration with 4 quantiles, accuracy 48% which provided us with the lowest number of transactions and highest profitability of ~$17,000</a:t>
            </a:r>
          </a:p>
          <a:p>
            <a:pPr algn="just"/>
            <a:endParaRPr lang="en-US" sz="1800" dirty="0"/>
          </a:p>
        </p:txBody>
      </p:sp>
      <p:grpSp>
        <p:nvGrpSpPr>
          <p:cNvPr id="20" name="Group 19">
            <a:extLst>
              <a:ext uri="{FF2B5EF4-FFF2-40B4-BE49-F238E27FC236}">
                <a16:creationId xmlns:a16="http://schemas.microsoft.com/office/drawing/2014/main" id="{6B551FDC-3D9D-4460-93CC-83032D862BC3}"/>
              </a:ext>
            </a:extLst>
          </p:cNvPr>
          <p:cNvGrpSpPr/>
          <p:nvPr/>
        </p:nvGrpSpPr>
        <p:grpSpPr>
          <a:xfrm>
            <a:off x="4700994" y="672691"/>
            <a:ext cx="7491007" cy="3928806"/>
            <a:chOff x="4748126" y="2686005"/>
            <a:chExt cx="7491007" cy="3928806"/>
          </a:xfrm>
        </p:grpSpPr>
        <p:pic>
          <p:nvPicPr>
            <p:cNvPr id="7" name="Picture 6">
              <a:extLst>
                <a:ext uri="{FF2B5EF4-FFF2-40B4-BE49-F238E27FC236}">
                  <a16:creationId xmlns:a16="http://schemas.microsoft.com/office/drawing/2014/main" id="{8F57C0B2-3987-4E7D-BACF-B90409F4EFAD}"/>
                </a:ext>
              </a:extLst>
            </p:cNvPr>
            <p:cNvPicPr>
              <a:picLocks noChangeAspect="1"/>
            </p:cNvPicPr>
            <p:nvPr/>
          </p:nvPicPr>
          <p:blipFill rotWithShape="1">
            <a:blip r:embed="rId2"/>
            <a:srcRect l="3450" t="34855" r="48249"/>
            <a:stretch/>
          </p:blipFill>
          <p:spPr>
            <a:xfrm>
              <a:off x="4748127" y="2686006"/>
              <a:ext cx="3972405" cy="1686160"/>
            </a:xfrm>
            <a:prstGeom prst="rect">
              <a:avLst/>
            </a:prstGeom>
          </p:spPr>
        </p:pic>
        <p:pic>
          <p:nvPicPr>
            <p:cNvPr id="11" name="Picture 10">
              <a:extLst>
                <a:ext uri="{FF2B5EF4-FFF2-40B4-BE49-F238E27FC236}">
                  <a16:creationId xmlns:a16="http://schemas.microsoft.com/office/drawing/2014/main" id="{579CC602-7F91-4DE7-9315-022EC584F847}"/>
                </a:ext>
              </a:extLst>
            </p:cNvPr>
            <p:cNvPicPr>
              <a:picLocks noChangeAspect="1"/>
            </p:cNvPicPr>
            <p:nvPr/>
          </p:nvPicPr>
          <p:blipFill rotWithShape="1">
            <a:blip r:embed="rId3"/>
            <a:srcRect r="23195"/>
            <a:stretch/>
          </p:blipFill>
          <p:spPr>
            <a:xfrm>
              <a:off x="8456412" y="2686005"/>
              <a:ext cx="3782720" cy="1686160"/>
            </a:xfrm>
            <a:prstGeom prst="rect">
              <a:avLst/>
            </a:prstGeom>
          </p:spPr>
        </p:pic>
        <p:pic>
          <p:nvPicPr>
            <p:cNvPr id="15" name="Picture 14">
              <a:extLst>
                <a:ext uri="{FF2B5EF4-FFF2-40B4-BE49-F238E27FC236}">
                  <a16:creationId xmlns:a16="http://schemas.microsoft.com/office/drawing/2014/main" id="{9A7BE309-AFBE-4031-B067-2302094471DD}"/>
                </a:ext>
              </a:extLst>
            </p:cNvPr>
            <p:cNvPicPr>
              <a:picLocks noChangeAspect="1"/>
            </p:cNvPicPr>
            <p:nvPr/>
          </p:nvPicPr>
          <p:blipFill>
            <a:blip r:embed="rId4"/>
            <a:stretch>
              <a:fillRect/>
            </a:stretch>
          </p:blipFill>
          <p:spPr>
            <a:xfrm>
              <a:off x="4748126" y="4714812"/>
              <a:ext cx="4477173" cy="1895740"/>
            </a:xfrm>
            <a:prstGeom prst="rect">
              <a:avLst/>
            </a:prstGeom>
          </p:spPr>
        </p:pic>
        <p:pic>
          <p:nvPicPr>
            <p:cNvPr id="19" name="Picture 18">
              <a:extLst>
                <a:ext uri="{FF2B5EF4-FFF2-40B4-BE49-F238E27FC236}">
                  <a16:creationId xmlns:a16="http://schemas.microsoft.com/office/drawing/2014/main" id="{A34D7AD2-AD2B-45C7-8EE3-D92292B09DC4}"/>
                </a:ext>
              </a:extLst>
            </p:cNvPr>
            <p:cNvPicPr>
              <a:picLocks noChangeAspect="1"/>
            </p:cNvPicPr>
            <p:nvPr/>
          </p:nvPicPr>
          <p:blipFill rotWithShape="1">
            <a:blip r:embed="rId5"/>
            <a:srcRect r="17475"/>
            <a:stretch/>
          </p:blipFill>
          <p:spPr>
            <a:xfrm>
              <a:off x="8583481" y="4719071"/>
              <a:ext cx="3655652" cy="1895740"/>
            </a:xfrm>
            <a:prstGeom prst="rect">
              <a:avLst/>
            </a:prstGeom>
          </p:spPr>
        </p:pic>
      </p:grpSp>
      <p:pic>
        <p:nvPicPr>
          <p:cNvPr id="22" name="Picture 21">
            <a:extLst>
              <a:ext uri="{FF2B5EF4-FFF2-40B4-BE49-F238E27FC236}">
                <a16:creationId xmlns:a16="http://schemas.microsoft.com/office/drawing/2014/main" id="{C419F741-7D92-424A-BD03-CEA399E7DA5E}"/>
              </a:ext>
            </a:extLst>
          </p:cNvPr>
          <p:cNvPicPr>
            <a:picLocks noChangeAspect="1"/>
          </p:cNvPicPr>
          <p:nvPr/>
        </p:nvPicPr>
        <p:blipFill>
          <a:blip r:embed="rId6"/>
          <a:stretch>
            <a:fillRect/>
          </a:stretch>
        </p:blipFill>
        <p:spPr>
          <a:xfrm>
            <a:off x="4815273" y="4986312"/>
            <a:ext cx="3743847" cy="1247949"/>
          </a:xfrm>
          <a:prstGeom prst="rect">
            <a:avLst/>
          </a:prstGeom>
        </p:spPr>
      </p:pic>
    </p:spTree>
    <p:extLst>
      <p:ext uri="{BB962C8B-B14F-4D97-AF65-F5344CB8AC3E}">
        <p14:creationId xmlns:p14="http://schemas.microsoft.com/office/powerpoint/2010/main" val="275334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327349" y="229092"/>
            <a:ext cx="10905066" cy="729052"/>
          </a:xfrm>
        </p:spPr>
        <p:txBody>
          <a:bodyPr>
            <a:normAutofit/>
          </a:bodyPr>
          <a:lstStyle/>
          <a:p>
            <a:r>
              <a:rPr lang="en-US" sz="3600" dirty="0"/>
              <a:t>Model 2 –Logistic Regression ML Algo Model Motivation</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360342" y="1346922"/>
            <a:ext cx="5060502" cy="4417774"/>
          </a:xfrm>
        </p:spPr>
        <p:txBody>
          <a:bodyPr>
            <a:normAutofit/>
          </a:bodyPr>
          <a:lstStyle/>
          <a:p>
            <a:r>
              <a:rPr lang="en-US" sz="1800" dirty="0"/>
              <a:t>Logistic Regression is a classical classifier. Together with sector vector machines can be used for fraud detection, lending decision and medical diagnosis. Can also be used to predict financial outcomes. </a:t>
            </a:r>
          </a:p>
          <a:p>
            <a:r>
              <a:rPr lang="en-US" sz="1800" dirty="0"/>
              <a:t>They are generally faster and can outperform decision trees especially with data with a large number of features and no noise.</a:t>
            </a:r>
          </a:p>
          <a:p>
            <a:r>
              <a:rPr lang="en-US" sz="1800" dirty="0"/>
              <a:t>It supports incremental learning via data streams and handles outliers better.</a:t>
            </a:r>
          </a:p>
          <a:p>
            <a:r>
              <a:rPr lang="en-US" sz="1800" dirty="0"/>
              <a:t>Outcomes are identified as labels which serve to categorize according to shared qualities and characteristics.</a:t>
            </a:r>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1B79C7D9-2027-4079-8EBD-94F20BE7A28D}"/>
              </a:ext>
            </a:extLst>
          </p:cNvPr>
          <p:cNvPicPr>
            <a:picLocks noChangeAspect="1"/>
          </p:cNvPicPr>
          <p:nvPr/>
        </p:nvPicPr>
        <p:blipFill>
          <a:blip r:embed="rId2"/>
          <a:stretch>
            <a:fillRect/>
          </a:stretch>
        </p:blipFill>
        <p:spPr>
          <a:xfrm>
            <a:off x="5626214" y="1073865"/>
            <a:ext cx="6306814" cy="5240987"/>
          </a:xfrm>
          <a:prstGeom prst="rect">
            <a:avLst/>
          </a:prstGeom>
        </p:spPr>
      </p:pic>
    </p:spTree>
    <p:extLst>
      <p:ext uri="{BB962C8B-B14F-4D97-AF65-F5344CB8AC3E}">
        <p14:creationId xmlns:p14="http://schemas.microsoft.com/office/powerpoint/2010/main" val="404336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202467"/>
            <a:ext cx="10905066" cy="729052"/>
          </a:xfrm>
        </p:spPr>
        <p:txBody>
          <a:bodyPr>
            <a:normAutofit/>
          </a:bodyPr>
          <a:lstStyle/>
          <a:p>
            <a:r>
              <a:rPr lang="en-US" sz="3600" dirty="0"/>
              <a:t>Model 2 –Logistic Regression ML Algo Model</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156780" y="3894759"/>
            <a:ext cx="5060502" cy="2143038"/>
          </a:xfrm>
        </p:spPr>
        <p:txBody>
          <a:bodyPr>
            <a:noAutofit/>
          </a:bodyPr>
          <a:lstStyle/>
          <a:p>
            <a:r>
              <a:rPr lang="en-US" sz="1800" dirty="0"/>
              <a:t>Like the first model, we created a function that allowed us to do the following</a:t>
            </a:r>
          </a:p>
          <a:p>
            <a:pPr lvl="1"/>
            <a:r>
              <a:rPr lang="en-US" sz="1800" dirty="0"/>
              <a:t>separate the features from the target data</a:t>
            </a:r>
          </a:p>
          <a:p>
            <a:pPr lvl="1"/>
            <a:r>
              <a:rPr lang="en-US" sz="1800" dirty="0"/>
              <a:t>split our data into test data and train data</a:t>
            </a:r>
          </a:p>
          <a:p>
            <a:pPr marL="742950" lvl="1" indent="-285750">
              <a:buFont typeface="Arial" panose="020B0604020202020204" pitchFamily="34" charset="0"/>
              <a:buChar char="•"/>
            </a:pPr>
            <a:r>
              <a:rPr lang="en-US" sz="1800" dirty="0"/>
              <a:t>Fit the model using the train data</a:t>
            </a:r>
          </a:p>
          <a:p>
            <a:pPr marL="742950" lvl="1" indent="-285750">
              <a:buFont typeface="Arial" panose="020B0604020202020204" pitchFamily="34" charset="0"/>
              <a:buChar char="•"/>
            </a:pPr>
            <a:r>
              <a:rPr lang="en-US" sz="1800" dirty="0"/>
              <a:t>Make predictions </a:t>
            </a:r>
          </a:p>
          <a:p>
            <a:pPr marL="742950" lvl="1" indent="-285750">
              <a:buFont typeface="Arial" panose="020B0604020202020204" pitchFamily="34" charset="0"/>
              <a:buChar char="•"/>
            </a:pPr>
            <a:r>
              <a:rPr lang="en-US" sz="1800" dirty="0"/>
              <a:t>And evaluate accuracy</a:t>
            </a:r>
          </a:p>
          <a:p>
            <a:pPr lvl="1"/>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EC023391-426E-4DD7-AC20-9482F0A6FC93}"/>
              </a:ext>
            </a:extLst>
          </p:cNvPr>
          <p:cNvPicPr>
            <a:picLocks noChangeAspect="1"/>
          </p:cNvPicPr>
          <p:nvPr/>
        </p:nvPicPr>
        <p:blipFill>
          <a:blip r:embed="rId2"/>
          <a:stretch>
            <a:fillRect/>
          </a:stretch>
        </p:blipFill>
        <p:spPr>
          <a:xfrm>
            <a:off x="5374061" y="1192826"/>
            <a:ext cx="6558967" cy="5403866"/>
          </a:xfrm>
          <a:prstGeom prst="rect">
            <a:avLst/>
          </a:prstGeom>
        </p:spPr>
      </p:pic>
      <p:sp>
        <p:nvSpPr>
          <p:cNvPr id="11" name="Content Placeholder 2">
            <a:extLst>
              <a:ext uri="{FF2B5EF4-FFF2-40B4-BE49-F238E27FC236}">
                <a16:creationId xmlns:a16="http://schemas.microsoft.com/office/drawing/2014/main" id="{E3D57488-EED5-4B63-9DA3-CD66C1A22A47}"/>
              </a:ext>
            </a:extLst>
          </p:cNvPr>
          <p:cNvSpPr txBox="1">
            <a:spLocks/>
          </p:cNvSpPr>
          <p:nvPr/>
        </p:nvSpPr>
        <p:spPr>
          <a:xfrm>
            <a:off x="156780" y="1229229"/>
            <a:ext cx="5060502" cy="26655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this model, we created an algorithm to randomly create all the features sample to determine the following:</a:t>
            </a:r>
          </a:p>
          <a:p>
            <a:pPr lvl="1"/>
            <a:r>
              <a:rPr lang="en-US" sz="1800" dirty="0"/>
              <a:t>To estimate the Test, Training Precision and recall, along with its accuracy</a:t>
            </a:r>
          </a:p>
          <a:p>
            <a:pPr lvl="1"/>
            <a:r>
              <a:rPr lang="en-US" sz="1800" dirty="0"/>
              <a:t>Which lead to determine the best feature sample based on the highest precision where difference between Training and Test data is not that much, to avoid imbalanced data as well.</a:t>
            </a:r>
          </a:p>
          <a:p>
            <a:pPr lvl="1"/>
            <a:endParaRPr lang="en-CA" sz="1800" dirty="0"/>
          </a:p>
        </p:txBody>
      </p:sp>
    </p:spTree>
    <p:extLst>
      <p:ext uri="{BB962C8B-B14F-4D97-AF65-F5344CB8AC3E}">
        <p14:creationId xmlns:p14="http://schemas.microsoft.com/office/powerpoint/2010/main" val="415077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202467"/>
            <a:ext cx="10905066" cy="729052"/>
          </a:xfrm>
        </p:spPr>
        <p:txBody>
          <a:bodyPr>
            <a:normAutofit fontScale="90000"/>
          </a:bodyPr>
          <a:lstStyle/>
          <a:p>
            <a:r>
              <a:rPr lang="en-US" sz="3600" dirty="0"/>
              <a:t>Ran Logistic regression with different Quantiles to see which one predicts with higher accuracy, precision and recall</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4693862" y="5833269"/>
            <a:ext cx="7325919" cy="689116"/>
          </a:xfrm>
        </p:spPr>
        <p:txBody>
          <a:bodyPr>
            <a:noAutofit/>
          </a:bodyPr>
          <a:lstStyle/>
          <a:p>
            <a:pPr algn="just"/>
            <a:r>
              <a:rPr lang="en-US" sz="1800" dirty="0"/>
              <a:t>With increasing quantiles, accuracy dropped from 52% to 20%. </a:t>
            </a:r>
          </a:p>
          <a:p>
            <a:pPr algn="just"/>
            <a:r>
              <a:rPr lang="en-US" sz="1800" dirty="0"/>
              <a:t>We did not run profitability analysis on these numbers due to lower-than-expected accuracy numbers.</a:t>
            </a:r>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64D4590-1B33-42BB-93C6-7D72A09C3EEE}"/>
              </a:ext>
            </a:extLst>
          </p:cNvPr>
          <p:cNvPicPr>
            <a:picLocks noChangeAspect="1"/>
          </p:cNvPicPr>
          <p:nvPr/>
        </p:nvPicPr>
        <p:blipFill>
          <a:blip r:embed="rId2"/>
          <a:stretch>
            <a:fillRect/>
          </a:stretch>
        </p:blipFill>
        <p:spPr>
          <a:xfrm>
            <a:off x="285678" y="1094115"/>
            <a:ext cx="4686954" cy="3581900"/>
          </a:xfrm>
          <a:prstGeom prst="rect">
            <a:avLst/>
          </a:prstGeom>
        </p:spPr>
      </p:pic>
      <p:pic>
        <p:nvPicPr>
          <p:cNvPr id="11" name="Picture 10">
            <a:extLst>
              <a:ext uri="{FF2B5EF4-FFF2-40B4-BE49-F238E27FC236}">
                <a16:creationId xmlns:a16="http://schemas.microsoft.com/office/drawing/2014/main" id="{602FEC12-EF38-4061-9E56-3F2C1130D488}"/>
              </a:ext>
            </a:extLst>
          </p:cNvPr>
          <p:cNvPicPr>
            <a:picLocks noChangeAspect="1"/>
          </p:cNvPicPr>
          <p:nvPr/>
        </p:nvPicPr>
        <p:blipFill>
          <a:blip r:embed="rId3"/>
          <a:stretch>
            <a:fillRect/>
          </a:stretch>
        </p:blipFill>
        <p:spPr>
          <a:xfrm>
            <a:off x="327349" y="4649895"/>
            <a:ext cx="4039164" cy="2248214"/>
          </a:xfrm>
          <a:prstGeom prst="rect">
            <a:avLst/>
          </a:prstGeom>
        </p:spPr>
      </p:pic>
      <p:pic>
        <p:nvPicPr>
          <p:cNvPr id="15" name="Picture 14">
            <a:extLst>
              <a:ext uri="{FF2B5EF4-FFF2-40B4-BE49-F238E27FC236}">
                <a16:creationId xmlns:a16="http://schemas.microsoft.com/office/drawing/2014/main" id="{0FC0F998-4B0C-45D3-B4AC-B00571EF9B89}"/>
              </a:ext>
            </a:extLst>
          </p:cNvPr>
          <p:cNvPicPr>
            <a:picLocks noChangeAspect="1"/>
          </p:cNvPicPr>
          <p:nvPr/>
        </p:nvPicPr>
        <p:blipFill>
          <a:blip r:embed="rId4"/>
          <a:stretch>
            <a:fillRect/>
          </a:stretch>
        </p:blipFill>
        <p:spPr>
          <a:xfrm>
            <a:off x="5150883" y="1108103"/>
            <a:ext cx="7001852" cy="2229161"/>
          </a:xfrm>
          <a:prstGeom prst="rect">
            <a:avLst/>
          </a:prstGeom>
        </p:spPr>
      </p:pic>
      <p:pic>
        <p:nvPicPr>
          <p:cNvPr id="18" name="Picture 17">
            <a:extLst>
              <a:ext uri="{FF2B5EF4-FFF2-40B4-BE49-F238E27FC236}">
                <a16:creationId xmlns:a16="http://schemas.microsoft.com/office/drawing/2014/main" id="{565A1ABA-B9A0-4278-897E-692FBCA9CC16}"/>
              </a:ext>
            </a:extLst>
          </p:cNvPr>
          <p:cNvPicPr>
            <a:picLocks noChangeAspect="1"/>
          </p:cNvPicPr>
          <p:nvPr/>
        </p:nvPicPr>
        <p:blipFill>
          <a:blip r:embed="rId5"/>
          <a:stretch>
            <a:fillRect/>
          </a:stretch>
        </p:blipFill>
        <p:spPr>
          <a:xfrm>
            <a:off x="5150883" y="3337264"/>
            <a:ext cx="4639322" cy="2372056"/>
          </a:xfrm>
          <a:prstGeom prst="rect">
            <a:avLst/>
          </a:prstGeom>
        </p:spPr>
      </p:pic>
    </p:spTree>
    <p:extLst>
      <p:ext uri="{BB962C8B-B14F-4D97-AF65-F5344CB8AC3E}">
        <p14:creationId xmlns:p14="http://schemas.microsoft.com/office/powerpoint/2010/main" val="2470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a:bodyPr>
          <a:lstStyle/>
          <a:p>
            <a:r>
              <a:rPr lang="en-US" sz="3600" dirty="0"/>
              <a:t>Results from Nvidia Stock with Decision tree</a:t>
            </a:r>
            <a:endParaRPr lang="en-CA" sz="3600" dirty="0"/>
          </a:p>
        </p:txBody>
      </p:sp>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3" y="1403242"/>
            <a:ext cx="3868706" cy="4361453"/>
          </a:xfrm>
        </p:spPr>
        <p:txBody>
          <a:bodyPr>
            <a:noAutofit/>
          </a:bodyPr>
          <a:lstStyle/>
          <a:p>
            <a:r>
              <a:rPr lang="en-US" sz="1800" dirty="0"/>
              <a:t>Accuracy level without optimization is 62%</a:t>
            </a:r>
          </a:p>
          <a:p>
            <a:r>
              <a:rPr lang="en-US" sz="1800" dirty="0"/>
              <a:t>Post optimization, accuracy improved to 70%</a:t>
            </a:r>
          </a:p>
          <a:p>
            <a:r>
              <a:rPr lang="en-US" sz="1800" dirty="0"/>
              <a:t>Profits with binomial target signal is about 39K</a:t>
            </a:r>
          </a:p>
          <a:p>
            <a:r>
              <a:rPr lang="en-US" sz="1800" dirty="0"/>
              <a:t>Profits with multinomial (Quantiles) is about 34K</a:t>
            </a:r>
          </a:p>
          <a:p>
            <a:endParaRPr lang="en-CA" sz="1800" dirty="0"/>
          </a:p>
        </p:txBody>
      </p:sp>
      <p:pic>
        <p:nvPicPr>
          <p:cNvPr id="5" name="Picture 4">
            <a:extLst>
              <a:ext uri="{FF2B5EF4-FFF2-40B4-BE49-F238E27FC236}">
                <a16:creationId xmlns:a16="http://schemas.microsoft.com/office/drawing/2014/main" id="{F4C9F718-ADF2-462D-93A7-8C82C36D896C}"/>
              </a:ext>
            </a:extLst>
          </p:cNvPr>
          <p:cNvPicPr>
            <a:picLocks noChangeAspect="1"/>
          </p:cNvPicPr>
          <p:nvPr/>
        </p:nvPicPr>
        <p:blipFill>
          <a:blip r:embed="rId2"/>
          <a:stretch>
            <a:fillRect/>
          </a:stretch>
        </p:blipFill>
        <p:spPr>
          <a:xfrm>
            <a:off x="4299517" y="1264920"/>
            <a:ext cx="5920807" cy="3247072"/>
          </a:xfrm>
          <a:prstGeom prst="rect">
            <a:avLst/>
          </a:prstGeom>
        </p:spPr>
      </p:pic>
      <p:pic>
        <p:nvPicPr>
          <p:cNvPr id="7" name="Picture 6">
            <a:extLst>
              <a:ext uri="{FF2B5EF4-FFF2-40B4-BE49-F238E27FC236}">
                <a16:creationId xmlns:a16="http://schemas.microsoft.com/office/drawing/2014/main" id="{5B0B8AFC-8970-4780-B478-0156BDA3C4DC}"/>
              </a:ext>
            </a:extLst>
          </p:cNvPr>
          <p:cNvPicPr>
            <a:picLocks noChangeAspect="1"/>
          </p:cNvPicPr>
          <p:nvPr/>
        </p:nvPicPr>
        <p:blipFill>
          <a:blip r:embed="rId3"/>
          <a:stretch>
            <a:fillRect/>
          </a:stretch>
        </p:blipFill>
        <p:spPr>
          <a:xfrm>
            <a:off x="4299517" y="4511992"/>
            <a:ext cx="3158034" cy="1657456"/>
          </a:xfrm>
          <a:prstGeom prst="rect">
            <a:avLst/>
          </a:prstGeom>
        </p:spPr>
      </p:pic>
      <p:pic>
        <p:nvPicPr>
          <p:cNvPr id="11" name="Picture 10">
            <a:extLst>
              <a:ext uri="{FF2B5EF4-FFF2-40B4-BE49-F238E27FC236}">
                <a16:creationId xmlns:a16="http://schemas.microsoft.com/office/drawing/2014/main" id="{804946ED-F06A-4A9F-938B-7BE78572D62A}"/>
              </a:ext>
            </a:extLst>
          </p:cNvPr>
          <p:cNvPicPr>
            <a:picLocks noChangeAspect="1"/>
          </p:cNvPicPr>
          <p:nvPr/>
        </p:nvPicPr>
        <p:blipFill>
          <a:blip r:embed="rId4"/>
          <a:stretch>
            <a:fillRect/>
          </a:stretch>
        </p:blipFill>
        <p:spPr>
          <a:xfrm>
            <a:off x="7457551" y="5515717"/>
            <a:ext cx="2762773" cy="717704"/>
          </a:xfrm>
          <a:prstGeom prst="rect">
            <a:avLst/>
          </a:prstGeom>
        </p:spPr>
      </p:pic>
      <p:pic>
        <p:nvPicPr>
          <p:cNvPr id="15" name="Picture 14">
            <a:extLst>
              <a:ext uri="{FF2B5EF4-FFF2-40B4-BE49-F238E27FC236}">
                <a16:creationId xmlns:a16="http://schemas.microsoft.com/office/drawing/2014/main" id="{6F8C5237-6FAF-4030-BB63-F91DE61DA523}"/>
              </a:ext>
            </a:extLst>
          </p:cNvPr>
          <p:cNvPicPr>
            <a:picLocks noChangeAspect="1"/>
          </p:cNvPicPr>
          <p:nvPr/>
        </p:nvPicPr>
        <p:blipFill>
          <a:blip r:embed="rId5"/>
          <a:stretch>
            <a:fillRect/>
          </a:stretch>
        </p:blipFill>
        <p:spPr>
          <a:xfrm>
            <a:off x="7457551" y="4630397"/>
            <a:ext cx="2890409" cy="703072"/>
          </a:xfrm>
          <a:prstGeom prst="rect">
            <a:avLst/>
          </a:prstGeom>
        </p:spPr>
      </p:pic>
      <p:sp>
        <p:nvSpPr>
          <p:cNvPr id="19" name="TextBox 18">
            <a:extLst>
              <a:ext uri="{FF2B5EF4-FFF2-40B4-BE49-F238E27FC236}">
                <a16:creationId xmlns:a16="http://schemas.microsoft.com/office/drawing/2014/main" id="{5F08201B-0A1C-4B1C-AF8E-F06A8B87BB70}"/>
              </a:ext>
            </a:extLst>
          </p:cNvPr>
          <p:cNvSpPr txBox="1"/>
          <p:nvPr/>
        </p:nvSpPr>
        <p:spPr>
          <a:xfrm>
            <a:off x="7457551" y="4407961"/>
            <a:ext cx="2683301" cy="246221"/>
          </a:xfrm>
          <a:prstGeom prst="rect">
            <a:avLst/>
          </a:prstGeom>
          <a:noFill/>
        </p:spPr>
        <p:txBody>
          <a:bodyPr wrap="square" rtlCol="0">
            <a:spAutoFit/>
          </a:bodyPr>
          <a:lstStyle/>
          <a:p>
            <a:r>
              <a:rPr lang="en-US" sz="1000" b="1" dirty="0"/>
              <a:t>Binomial method</a:t>
            </a:r>
            <a:endParaRPr lang="en-CA" sz="1000" b="1" dirty="0"/>
          </a:p>
        </p:txBody>
      </p:sp>
      <p:sp>
        <p:nvSpPr>
          <p:cNvPr id="20" name="TextBox 19">
            <a:extLst>
              <a:ext uri="{FF2B5EF4-FFF2-40B4-BE49-F238E27FC236}">
                <a16:creationId xmlns:a16="http://schemas.microsoft.com/office/drawing/2014/main" id="{A6BAE415-4ADC-45C5-B476-F39EF0A334E5}"/>
              </a:ext>
            </a:extLst>
          </p:cNvPr>
          <p:cNvSpPr txBox="1"/>
          <p:nvPr/>
        </p:nvSpPr>
        <p:spPr>
          <a:xfrm>
            <a:off x="7457550" y="5269496"/>
            <a:ext cx="2683301" cy="246221"/>
          </a:xfrm>
          <a:prstGeom prst="rect">
            <a:avLst/>
          </a:prstGeom>
          <a:noFill/>
        </p:spPr>
        <p:txBody>
          <a:bodyPr wrap="square" rtlCol="0">
            <a:spAutoFit/>
          </a:bodyPr>
          <a:lstStyle/>
          <a:p>
            <a:r>
              <a:rPr lang="en-US" sz="1000" b="1" dirty="0"/>
              <a:t>Multinomial method</a:t>
            </a:r>
            <a:endParaRPr lang="en-CA" sz="1000" b="1" dirty="0"/>
          </a:p>
        </p:txBody>
      </p:sp>
      <p:sp>
        <p:nvSpPr>
          <p:cNvPr id="21" name="TextBox 20">
            <a:extLst>
              <a:ext uri="{FF2B5EF4-FFF2-40B4-BE49-F238E27FC236}">
                <a16:creationId xmlns:a16="http://schemas.microsoft.com/office/drawing/2014/main" id="{676EEA39-6150-45F5-A6B1-3BBECAEAB69D}"/>
              </a:ext>
            </a:extLst>
          </p:cNvPr>
          <p:cNvSpPr txBox="1"/>
          <p:nvPr/>
        </p:nvSpPr>
        <p:spPr>
          <a:xfrm>
            <a:off x="4241911" y="1047909"/>
            <a:ext cx="2683301" cy="246221"/>
          </a:xfrm>
          <a:prstGeom prst="rect">
            <a:avLst/>
          </a:prstGeom>
          <a:noFill/>
        </p:spPr>
        <p:txBody>
          <a:bodyPr wrap="square" rtlCol="0">
            <a:spAutoFit/>
          </a:bodyPr>
          <a:lstStyle/>
          <a:p>
            <a:r>
              <a:rPr lang="en-US" sz="1000" b="1" dirty="0"/>
              <a:t>Binomial method</a:t>
            </a:r>
            <a:endParaRPr lang="en-CA" sz="1000" b="1" dirty="0"/>
          </a:p>
        </p:txBody>
      </p:sp>
      <p:sp>
        <p:nvSpPr>
          <p:cNvPr id="24" name="TextBox 23">
            <a:extLst>
              <a:ext uri="{FF2B5EF4-FFF2-40B4-BE49-F238E27FC236}">
                <a16:creationId xmlns:a16="http://schemas.microsoft.com/office/drawing/2014/main" id="{DA8776AB-60A5-4B09-A603-C46F70D2FA71}"/>
              </a:ext>
            </a:extLst>
          </p:cNvPr>
          <p:cNvSpPr txBox="1"/>
          <p:nvPr/>
        </p:nvSpPr>
        <p:spPr>
          <a:xfrm>
            <a:off x="4299517" y="4293818"/>
            <a:ext cx="2683301" cy="246221"/>
          </a:xfrm>
          <a:prstGeom prst="rect">
            <a:avLst/>
          </a:prstGeom>
          <a:noFill/>
        </p:spPr>
        <p:txBody>
          <a:bodyPr wrap="square" rtlCol="0">
            <a:spAutoFit/>
          </a:bodyPr>
          <a:lstStyle/>
          <a:p>
            <a:r>
              <a:rPr lang="en-US" sz="1000" b="1" dirty="0"/>
              <a:t>Multinomial method</a:t>
            </a:r>
            <a:endParaRPr lang="en-CA" sz="1000" b="1" dirty="0"/>
          </a:p>
        </p:txBody>
      </p:sp>
    </p:spTree>
    <p:extLst>
      <p:ext uri="{BB962C8B-B14F-4D97-AF65-F5344CB8AC3E}">
        <p14:creationId xmlns:p14="http://schemas.microsoft.com/office/powerpoint/2010/main" val="255168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169980"/>
            <a:ext cx="10905066" cy="1135737"/>
          </a:xfrm>
        </p:spPr>
        <p:txBody>
          <a:bodyPr>
            <a:normAutofit/>
          </a:bodyPr>
          <a:lstStyle/>
          <a:p>
            <a:r>
              <a:rPr lang="en-US" sz="3600" dirty="0"/>
              <a:t>Model 3 –Cluster Analysis</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643467" y="1782981"/>
            <a:ext cx="3782759" cy="4393982"/>
          </a:xfrm>
        </p:spPr>
        <p:txBody>
          <a:bodyPr>
            <a:normAutofit/>
          </a:bodyPr>
          <a:lstStyle/>
          <a:p>
            <a:endParaRPr lang="en-CA"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1327905-D42F-40AB-8B6B-9348136C8D55}"/>
              </a:ext>
            </a:extLst>
          </p:cNvPr>
          <p:cNvPicPr>
            <a:picLocks noChangeAspect="1"/>
          </p:cNvPicPr>
          <p:nvPr/>
        </p:nvPicPr>
        <p:blipFill>
          <a:blip r:embed="rId2"/>
          <a:stretch>
            <a:fillRect/>
          </a:stretch>
        </p:blipFill>
        <p:spPr>
          <a:xfrm>
            <a:off x="5708064" y="1096252"/>
            <a:ext cx="6020640" cy="4334480"/>
          </a:xfrm>
          <a:prstGeom prst="rect">
            <a:avLst/>
          </a:prstGeom>
        </p:spPr>
      </p:pic>
    </p:spTree>
    <p:extLst>
      <p:ext uri="{BB962C8B-B14F-4D97-AF65-F5344CB8AC3E}">
        <p14:creationId xmlns:p14="http://schemas.microsoft.com/office/powerpoint/2010/main" val="10878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Model 3 –Cluster Analysis</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643467" y="1443208"/>
            <a:ext cx="11289561" cy="543155"/>
          </a:xfrm>
        </p:spPr>
        <p:txBody>
          <a:bodyPr>
            <a:normAutofit/>
          </a:bodyPr>
          <a:lstStyle/>
          <a:p>
            <a:endParaRPr lang="en-CA"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0FFFA241-AF2F-40B1-A2BD-30808E136D28}"/>
              </a:ext>
            </a:extLst>
          </p:cNvPr>
          <p:cNvPicPr>
            <a:picLocks noChangeAspect="1"/>
          </p:cNvPicPr>
          <p:nvPr/>
        </p:nvPicPr>
        <p:blipFill>
          <a:blip r:embed="rId2"/>
          <a:stretch>
            <a:fillRect/>
          </a:stretch>
        </p:blipFill>
        <p:spPr>
          <a:xfrm>
            <a:off x="406169" y="2081621"/>
            <a:ext cx="11526859" cy="4696480"/>
          </a:xfrm>
          <a:prstGeom prst="rect">
            <a:avLst/>
          </a:prstGeom>
        </p:spPr>
      </p:pic>
    </p:spTree>
    <p:extLst>
      <p:ext uri="{BB962C8B-B14F-4D97-AF65-F5344CB8AC3E}">
        <p14:creationId xmlns:p14="http://schemas.microsoft.com/office/powerpoint/2010/main" val="238484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Discussion</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643467" y="1782980"/>
            <a:ext cx="10905066" cy="3909159"/>
          </a:xfrm>
        </p:spPr>
        <p:txBody>
          <a:bodyPr>
            <a:normAutofit/>
          </a:bodyPr>
          <a:lstStyle/>
          <a:p>
            <a:r>
              <a:rPr lang="en-US" sz="1800" dirty="0"/>
              <a:t>We were able to get good accuracy numbers from Decision tree ML Algo and was able to increase profitability with both binomial and multinomial method</a:t>
            </a:r>
          </a:p>
          <a:p>
            <a:r>
              <a:rPr lang="en-CA" sz="1800" dirty="0"/>
              <a:t>On the other hand, the Logistic Regression model and cluster analysis model we also looked at did not provide us with a much better result most likely due to overfitting or nature of the data.</a:t>
            </a:r>
          </a:p>
          <a:p>
            <a:r>
              <a:rPr lang="en-CA" sz="1800" dirty="0"/>
              <a:t>Data analyzed was only from two stocks (AAPL, NVDA)</a:t>
            </a:r>
          </a:p>
          <a:p>
            <a:r>
              <a:rPr lang="en-CA" sz="1800" dirty="0"/>
              <a:t>Application of best feature selection was only done at Logistic regression side, and not at Decision tree which may have increased the overall profitability even more</a:t>
            </a:r>
          </a:p>
          <a:p>
            <a:endParaRPr lang="en-CA" sz="1800" dirty="0"/>
          </a:p>
          <a:p>
            <a:endParaRPr lang="en-CA" sz="1800" dirty="0"/>
          </a:p>
          <a:p>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48578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Postmortem</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643467" y="1782981"/>
            <a:ext cx="10905066" cy="4393982"/>
          </a:xfrm>
        </p:spPr>
        <p:txBody>
          <a:bodyPr>
            <a:normAutofit/>
          </a:bodyPr>
          <a:lstStyle/>
          <a:p>
            <a:pPr marL="0" indent="0">
              <a:buNone/>
            </a:pPr>
            <a:r>
              <a:rPr lang="en-US" sz="1800" dirty="0"/>
              <a:t>Issues encountered include:</a:t>
            </a:r>
          </a:p>
          <a:p>
            <a:r>
              <a:rPr lang="en-US" sz="1800" dirty="0"/>
              <a:t> Further Automation is required to take the best possible outcome from the multinomial result and apply it in the overall trading perspective</a:t>
            </a:r>
          </a:p>
          <a:p>
            <a:r>
              <a:rPr lang="en-US" sz="1800" dirty="0"/>
              <a:t>Further Machine learning algorithm needs to be explored</a:t>
            </a:r>
          </a:p>
          <a:p>
            <a:r>
              <a:rPr lang="en-US" sz="1800" dirty="0"/>
              <a:t>Due to time constraint we were able to test the algo on two stocks only, but this may require further analysis on other stocks, and others forms of financial instruments</a:t>
            </a:r>
          </a:p>
          <a:p>
            <a:r>
              <a:rPr lang="en-CA" sz="1800" dirty="0"/>
              <a:t>Integrating this program to an algo trading platform</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731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F31C-7766-4EB9-BA4F-9A355FAAF768}"/>
              </a:ext>
            </a:extLst>
          </p:cNvPr>
          <p:cNvSpPr>
            <a:spLocks noGrp="1"/>
          </p:cNvSpPr>
          <p:nvPr>
            <p:ph type="title"/>
          </p:nvPr>
        </p:nvSpPr>
        <p:spPr>
          <a:xfrm>
            <a:off x="4965430" y="629268"/>
            <a:ext cx="6586491" cy="1286160"/>
          </a:xfrm>
        </p:spPr>
        <p:txBody>
          <a:bodyPr anchor="b">
            <a:normAutofit/>
          </a:bodyPr>
          <a:lstStyle/>
          <a:p>
            <a:r>
              <a:rPr lang="en-US" dirty="0"/>
              <a:t>Table of Contents</a:t>
            </a:r>
            <a:endParaRPr lang="en-CA" dirty="0"/>
          </a:p>
        </p:txBody>
      </p:sp>
      <p:sp>
        <p:nvSpPr>
          <p:cNvPr id="3" name="Content Placeholder 2">
            <a:extLst>
              <a:ext uri="{FF2B5EF4-FFF2-40B4-BE49-F238E27FC236}">
                <a16:creationId xmlns:a16="http://schemas.microsoft.com/office/drawing/2014/main" id="{A9B79952-1DF4-4281-A922-D7AAAF91BB05}"/>
              </a:ext>
            </a:extLst>
          </p:cNvPr>
          <p:cNvSpPr>
            <a:spLocks noGrp="1"/>
          </p:cNvSpPr>
          <p:nvPr>
            <p:ph idx="1"/>
          </p:nvPr>
        </p:nvSpPr>
        <p:spPr>
          <a:xfrm>
            <a:off x="4965431" y="2438400"/>
            <a:ext cx="6586489" cy="3785419"/>
          </a:xfrm>
        </p:spPr>
        <p:txBody>
          <a:bodyPr>
            <a:normAutofit/>
          </a:bodyPr>
          <a:lstStyle/>
          <a:p>
            <a:r>
              <a:rPr lang="en-US" sz="2000" dirty="0"/>
              <a:t>Motivation/Summary Slide</a:t>
            </a:r>
          </a:p>
          <a:p>
            <a:r>
              <a:rPr lang="en-US" sz="2000" dirty="0"/>
              <a:t>Model Summary</a:t>
            </a:r>
          </a:p>
          <a:p>
            <a:r>
              <a:rPr lang="en-US" sz="2000" dirty="0"/>
              <a:t>Data Clean up and Model Training</a:t>
            </a:r>
          </a:p>
          <a:p>
            <a:r>
              <a:rPr lang="en-US" sz="2000" dirty="0"/>
              <a:t>Model Evaluation</a:t>
            </a:r>
          </a:p>
          <a:p>
            <a:r>
              <a:rPr lang="en-US" sz="2000" dirty="0"/>
              <a:t>Discussion</a:t>
            </a:r>
          </a:p>
          <a:p>
            <a:r>
              <a:rPr lang="en-US" sz="2000" dirty="0"/>
              <a:t>Postmortem</a:t>
            </a:r>
          </a:p>
          <a:p>
            <a:r>
              <a:rPr lang="en-US" sz="2000" dirty="0"/>
              <a:t>Questions</a:t>
            </a:r>
            <a:endParaRPr lang="en-CA" sz="2000" dirty="0"/>
          </a:p>
          <a:p>
            <a:pPr marL="0" indent="0">
              <a:buNone/>
            </a:pPr>
            <a:endParaRPr lang="en-CA" sz="2000" dirty="0"/>
          </a:p>
        </p:txBody>
      </p:sp>
      <p:pic>
        <p:nvPicPr>
          <p:cNvPr id="5" name="Picture 4" descr="Navigational compass on a blue background">
            <a:extLst>
              <a:ext uri="{FF2B5EF4-FFF2-40B4-BE49-F238E27FC236}">
                <a16:creationId xmlns:a16="http://schemas.microsoft.com/office/drawing/2014/main" id="{9FC42A88-E77E-4D60-A35E-995F96BAE05E}"/>
              </a:ext>
            </a:extLst>
          </p:cNvPr>
          <p:cNvPicPr>
            <a:picLocks noChangeAspect="1"/>
          </p:cNvPicPr>
          <p:nvPr/>
        </p:nvPicPr>
        <p:blipFill rotWithShape="1">
          <a:blip r:embed="rId2"/>
          <a:srcRect l="42543" r="1098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B9AD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573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2905909"/>
            <a:ext cx="10905066" cy="1135737"/>
          </a:xfrm>
        </p:spPr>
        <p:txBody>
          <a:bodyPr>
            <a:normAutofit/>
          </a:bodyPr>
          <a:lstStyle/>
          <a:p>
            <a:pPr algn="ctr"/>
            <a:r>
              <a:rPr lang="en-US" sz="3600" dirty="0"/>
              <a:t>Questions</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21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Project Summary</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1179443" y="1782981"/>
            <a:ext cx="9739525" cy="4393982"/>
          </a:xfrm>
        </p:spPr>
        <p:txBody>
          <a:bodyPr>
            <a:normAutofit/>
          </a:bodyPr>
          <a:lstStyle/>
          <a:p>
            <a:pPr algn="just"/>
            <a:r>
              <a:rPr lang="en-US" sz="1600" dirty="0"/>
              <a:t>Our project is to create a predictive algorithm that uses machine learning to signal buy, sell or hold actions.  </a:t>
            </a:r>
          </a:p>
          <a:p>
            <a:pPr algn="just"/>
            <a:r>
              <a:rPr lang="en-US" sz="1600" dirty="0"/>
              <a:t>To do this, we first sourced historical data for two stocks, which provided us with trading data for Apple(</a:t>
            </a:r>
            <a:r>
              <a:rPr lang="en-US" sz="1600" dirty="0" err="1"/>
              <a:t>aapl</a:t>
            </a:r>
            <a:r>
              <a:rPr lang="en-US" sz="1600" dirty="0"/>
              <a:t>), and Nvidia Corp (</a:t>
            </a:r>
            <a:r>
              <a:rPr lang="en-US" sz="1600" dirty="0" err="1"/>
              <a:t>nvda</a:t>
            </a:r>
            <a:r>
              <a:rPr lang="en-US" sz="1600" dirty="0"/>
              <a:t>) every 30 minutes for the last five years.</a:t>
            </a:r>
          </a:p>
          <a:p>
            <a:pPr algn="just"/>
            <a:r>
              <a:rPr lang="en-US" sz="1600" dirty="0"/>
              <a:t>We first analyzed the data to bring out the important predictive features and then created a predictive model using the Decision tree. We also fit the data into a </a:t>
            </a:r>
            <a:r>
              <a:rPr lang="en-US" sz="1600" dirty="0">
                <a:solidFill>
                  <a:srgbClr val="FF0000"/>
                </a:solidFill>
              </a:rPr>
              <a:t>cluster analysis </a:t>
            </a:r>
            <a:r>
              <a:rPr lang="en-US" sz="1600" dirty="0"/>
              <a:t>and logistic regression model to compare the performance of the models and to determine which has sufficient predictive power.</a:t>
            </a:r>
          </a:p>
          <a:p>
            <a:pPr algn="just"/>
            <a:r>
              <a:rPr lang="en-US" sz="1600" dirty="0"/>
              <a:t>Given the highly volatile financial market conditions and complex, fast paced stock market trading system where gains or losses to an investment portfolio is based on not only on market analysis, but also on good timing and many right predictions. A probabilistic ML algorithm with very good precision accuracy can be extremely profitable.</a:t>
            </a:r>
          </a:p>
          <a:p>
            <a:pPr algn="just"/>
            <a:r>
              <a:rPr lang="en-US" sz="1600" dirty="0"/>
              <a:t>Also, unlike many </a:t>
            </a:r>
            <a:r>
              <a:rPr lang="en-US" sz="1600" dirty="0" err="1"/>
              <a:t>algotrading</a:t>
            </a:r>
            <a:r>
              <a:rPr lang="en-US" sz="1600" dirty="0"/>
              <a:t> models that issue per second trading signals, we believe there is much value to capture in a model that focuses on a wider window – every 30minutes –in our case, thereby allowing for more precise prediction of market direction and lower transaction costs.</a:t>
            </a:r>
          </a:p>
          <a:p>
            <a:pPr marL="0" indent="0" algn="just">
              <a:buNone/>
            </a:pPr>
            <a:endParaRPr lang="en-CA"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960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Libraries in Use</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643467" y="1782981"/>
            <a:ext cx="4842933" cy="4393982"/>
          </a:xfrm>
        </p:spPr>
        <p:txBody>
          <a:bodyPr>
            <a:normAutofit/>
          </a:bodyPr>
          <a:lstStyle/>
          <a:p>
            <a:r>
              <a:rPr lang="en-US" sz="2000" dirty="0"/>
              <a:t>We created a notebook on Google Collab.</a:t>
            </a:r>
          </a:p>
          <a:p>
            <a:r>
              <a:rPr lang="en-US" sz="2000" dirty="0"/>
              <a:t>Imported the following libraries</a:t>
            </a:r>
          </a:p>
          <a:p>
            <a:pPr lvl="1"/>
            <a:r>
              <a:rPr lang="en-US" sz="2000" dirty="0"/>
              <a:t>Pandas</a:t>
            </a:r>
          </a:p>
          <a:p>
            <a:pPr lvl="1"/>
            <a:r>
              <a:rPr lang="en-US" sz="2000" dirty="0" err="1"/>
              <a:t>Numpy</a:t>
            </a:r>
            <a:endParaRPr lang="en-US" sz="2000" dirty="0"/>
          </a:p>
          <a:p>
            <a:pPr lvl="1"/>
            <a:r>
              <a:rPr lang="en-US" sz="2000" dirty="0" err="1"/>
              <a:t>SKLearn</a:t>
            </a:r>
            <a:endParaRPr lang="en-US" sz="2000" dirty="0"/>
          </a:p>
          <a:p>
            <a:pPr lvl="1"/>
            <a:r>
              <a:rPr lang="en-US" sz="2000" dirty="0"/>
              <a:t>Decision Tree Classifier</a:t>
            </a:r>
          </a:p>
          <a:p>
            <a:pPr lvl="1"/>
            <a:r>
              <a:rPr lang="en-US" sz="2000" dirty="0"/>
              <a:t>Logistic Regression</a:t>
            </a:r>
          </a:p>
          <a:p>
            <a:pPr lvl="1"/>
            <a:r>
              <a:rPr lang="en-US" sz="2000" dirty="0"/>
              <a:t>Matplotlib</a:t>
            </a:r>
          </a:p>
          <a:p>
            <a:pPr lvl="1"/>
            <a:r>
              <a:rPr lang="en-US" sz="2000" dirty="0" err="1"/>
              <a:t>Pathlib</a:t>
            </a:r>
            <a:endParaRPr lang="en-US" sz="2000" dirty="0"/>
          </a:p>
          <a:p>
            <a:pPr lvl="1"/>
            <a:r>
              <a:rPr lang="en-US" sz="2000" dirty="0" err="1"/>
              <a:t>Pydotplus</a:t>
            </a:r>
            <a:endParaRPr lang="en-US" sz="2000" dirty="0"/>
          </a:p>
          <a:p>
            <a:endParaRPr lang="en-US" sz="2000" dirty="0"/>
          </a:p>
          <a:p>
            <a:endParaRPr lang="en-CA"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32CEEC9-88EE-4762-8E8C-D03743113BFD}"/>
              </a:ext>
            </a:extLst>
          </p:cNvPr>
          <p:cNvPicPr>
            <a:picLocks noChangeAspect="1"/>
          </p:cNvPicPr>
          <p:nvPr/>
        </p:nvPicPr>
        <p:blipFill>
          <a:blip r:embed="rId2"/>
          <a:stretch>
            <a:fillRect/>
          </a:stretch>
        </p:blipFill>
        <p:spPr>
          <a:xfrm>
            <a:off x="5392316" y="525584"/>
            <a:ext cx="6472335" cy="5789269"/>
          </a:xfrm>
          <a:prstGeom prst="rect">
            <a:avLst/>
          </a:prstGeom>
        </p:spPr>
      </p:pic>
    </p:spTree>
    <p:extLst>
      <p:ext uri="{BB962C8B-B14F-4D97-AF65-F5344CB8AC3E}">
        <p14:creationId xmlns:p14="http://schemas.microsoft.com/office/powerpoint/2010/main" val="420082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Data Clean up </a:t>
            </a:r>
            <a:endParaRPr lang="en-CA" sz="3600" dirty="0"/>
          </a:p>
        </p:txBody>
      </p:sp>
      <p:sp>
        <p:nvSpPr>
          <p:cNvPr id="3" name="Content Placeholder 2">
            <a:extLst>
              <a:ext uri="{FF2B5EF4-FFF2-40B4-BE49-F238E27FC236}">
                <a16:creationId xmlns:a16="http://schemas.microsoft.com/office/drawing/2014/main" id="{5302D5DB-29E0-4D7F-B835-CC10DCB4B454}"/>
              </a:ext>
            </a:extLst>
          </p:cNvPr>
          <p:cNvSpPr>
            <a:spLocks noGrp="1"/>
          </p:cNvSpPr>
          <p:nvPr>
            <p:ph idx="1"/>
          </p:nvPr>
        </p:nvSpPr>
        <p:spPr>
          <a:xfrm>
            <a:off x="219726" y="1404124"/>
            <a:ext cx="4529928" cy="5277914"/>
          </a:xfrm>
        </p:spPr>
        <p:txBody>
          <a:bodyPr>
            <a:noAutofit/>
          </a:bodyPr>
          <a:lstStyle/>
          <a:p>
            <a:pPr marL="0" indent="0">
              <a:buNone/>
            </a:pPr>
            <a:r>
              <a:rPr lang="en-US" sz="1800" dirty="0"/>
              <a:t>Actions taken include</a:t>
            </a:r>
          </a:p>
          <a:p>
            <a:r>
              <a:rPr lang="en-US" sz="1800" dirty="0"/>
              <a:t>Read text</a:t>
            </a:r>
          </a:p>
          <a:p>
            <a:r>
              <a:rPr lang="en-CA" sz="1800" dirty="0"/>
              <a:t>Created a </a:t>
            </a:r>
            <a:r>
              <a:rPr lang="en-CA" sz="1800" dirty="0" err="1"/>
              <a:t>dataframe</a:t>
            </a:r>
            <a:r>
              <a:rPr lang="en-CA" sz="1800" dirty="0"/>
              <a:t> of features for each stock using the class function</a:t>
            </a:r>
          </a:p>
          <a:p>
            <a:r>
              <a:rPr lang="en-CA" sz="1800" dirty="0"/>
              <a:t>Features defined include</a:t>
            </a:r>
          </a:p>
          <a:p>
            <a:pPr lvl="1"/>
            <a:r>
              <a:rPr lang="en-CA" sz="1800" dirty="0"/>
              <a:t>Percentage change</a:t>
            </a:r>
          </a:p>
          <a:p>
            <a:pPr lvl="1"/>
            <a:r>
              <a:rPr lang="en-CA" sz="1800" dirty="0"/>
              <a:t>Price change</a:t>
            </a:r>
          </a:p>
          <a:p>
            <a:pPr lvl="1"/>
            <a:r>
              <a:rPr lang="en-CA" sz="1800" dirty="0"/>
              <a:t>Volatility</a:t>
            </a:r>
          </a:p>
          <a:p>
            <a:pPr lvl="1"/>
            <a:r>
              <a:rPr lang="en-CA" sz="1800" dirty="0"/>
              <a:t>Up-down ratio</a:t>
            </a:r>
          </a:p>
          <a:p>
            <a:pPr lvl="1"/>
            <a:r>
              <a:rPr lang="en-CA" sz="1800" dirty="0"/>
              <a:t>Moving correlation</a:t>
            </a:r>
          </a:p>
          <a:p>
            <a:pPr lvl="1"/>
            <a:r>
              <a:rPr lang="en-CA" sz="1800" dirty="0"/>
              <a:t>Oscillator</a:t>
            </a:r>
          </a:p>
          <a:p>
            <a:pPr lvl="1"/>
            <a:r>
              <a:rPr lang="en-CA" sz="1800" dirty="0"/>
              <a:t>Slope moving average</a:t>
            </a:r>
          </a:p>
          <a:p>
            <a:pPr lvl="1"/>
            <a:r>
              <a:rPr lang="en-CA" sz="1800" dirty="0"/>
              <a:t>more</a:t>
            </a:r>
          </a:p>
          <a:p>
            <a:r>
              <a:rPr lang="en-CA" sz="1800" dirty="0"/>
              <a:t>Identified column to be predicted as target Signal which is derived from changes in percentage change column.</a:t>
            </a:r>
          </a:p>
          <a:p>
            <a:pPr lvl="1"/>
            <a:endParaRPr lang="en-CA" sz="1800" dirty="0"/>
          </a:p>
          <a:p>
            <a:pPr lvl="1"/>
            <a:endParaRPr lang="en-CA" sz="1800" dirty="0"/>
          </a:p>
          <a:p>
            <a:endParaRPr lang="en-US" sz="1800" dirty="0"/>
          </a:p>
          <a:p>
            <a:endParaRPr lang="en-CA" sz="18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6E79946C-E616-4FB7-B261-12DC0B6B089E}"/>
              </a:ext>
            </a:extLst>
          </p:cNvPr>
          <p:cNvPicPr>
            <a:picLocks noChangeAspect="1"/>
          </p:cNvPicPr>
          <p:nvPr/>
        </p:nvPicPr>
        <p:blipFill rotWithShape="1">
          <a:blip r:embed="rId2"/>
          <a:srcRect t="27444"/>
          <a:stretch/>
        </p:blipFill>
        <p:spPr>
          <a:xfrm>
            <a:off x="4749653" y="175962"/>
            <a:ext cx="5638390" cy="1854525"/>
          </a:xfrm>
          <a:prstGeom prst="rect">
            <a:avLst/>
          </a:prstGeom>
        </p:spPr>
      </p:pic>
      <p:pic>
        <p:nvPicPr>
          <p:cNvPr id="11" name="Picture 10">
            <a:extLst>
              <a:ext uri="{FF2B5EF4-FFF2-40B4-BE49-F238E27FC236}">
                <a16:creationId xmlns:a16="http://schemas.microsoft.com/office/drawing/2014/main" id="{A9ED5734-4AF9-456C-AB52-2E53CFF94A8E}"/>
              </a:ext>
            </a:extLst>
          </p:cNvPr>
          <p:cNvPicPr>
            <a:picLocks noChangeAspect="1"/>
          </p:cNvPicPr>
          <p:nvPr/>
        </p:nvPicPr>
        <p:blipFill rotWithShape="1">
          <a:blip r:embed="rId3"/>
          <a:srcRect b="4814"/>
          <a:stretch/>
        </p:blipFill>
        <p:spPr>
          <a:xfrm>
            <a:off x="4732629" y="1974094"/>
            <a:ext cx="7363853" cy="4724295"/>
          </a:xfrm>
          <a:prstGeom prst="rect">
            <a:avLst/>
          </a:prstGeom>
        </p:spPr>
      </p:pic>
    </p:spTree>
    <p:extLst>
      <p:ext uri="{BB962C8B-B14F-4D97-AF65-F5344CB8AC3E}">
        <p14:creationId xmlns:p14="http://schemas.microsoft.com/office/powerpoint/2010/main" val="134281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321734"/>
            <a:ext cx="10905066" cy="1135737"/>
          </a:xfrm>
        </p:spPr>
        <p:txBody>
          <a:bodyPr>
            <a:normAutofit/>
          </a:bodyPr>
          <a:lstStyle/>
          <a:p>
            <a:r>
              <a:rPr lang="en-US" sz="3600" dirty="0"/>
              <a:t>Data Clean up </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C3A4758A-36AF-4DE8-9A12-5B98B16E3B31}"/>
              </a:ext>
            </a:extLst>
          </p:cNvPr>
          <p:cNvPicPr>
            <a:picLocks noChangeAspect="1"/>
          </p:cNvPicPr>
          <p:nvPr/>
        </p:nvPicPr>
        <p:blipFill>
          <a:blip r:embed="rId2"/>
          <a:stretch>
            <a:fillRect/>
          </a:stretch>
        </p:blipFill>
        <p:spPr>
          <a:xfrm>
            <a:off x="110853" y="1947553"/>
            <a:ext cx="11822175" cy="3448531"/>
          </a:xfrm>
          <a:prstGeom prst="rect">
            <a:avLst/>
          </a:prstGeom>
        </p:spPr>
      </p:pic>
      <p:sp>
        <p:nvSpPr>
          <p:cNvPr id="17" name="Content Placeholder 2">
            <a:extLst>
              <a:ext uri="{FF2B5EF4-FFF2-40B4-BE49-F238E27FC236}">
                <a16:creationId xmlns:a16="http://schemas.microsoft.com/office/drawing/2014/main" id="{4C052F3A-34CA-4A0A-83FE-443B179A9625}"/>
              </a:ext>
            </a:extLst>
          </p:cNvPr>
          <p:cNvSpPr>
            <a:spLocks noGrp="1"/>
          </p:cNvSpPr>
          <p:nvPr>
            <p:ph idx="1"/>
          </p:nvPr>
        </p:nvSpPr>
        <p:spPr>
          <a:xfrm>
            <a:off x="219726" y="1404124"/>
            <a:ext cx="11713302" cy="444740"/>
          </a:xfrm>
        </p:spPr>
        <p:txBody>
          <a:bodyPr>
            <a:noAutofit/>
          </a:bodyPr>
          <a:lstStyle/>
          <a:p>
            <a:pPr marL="0" indent="0">
              <a:buNone/>
            </a:pPr>
            <a:r>
              <a:rPr lang="en-US" sz="1800" dirty="0"/>
              <a:t>Using the Percentage Change as one of the feature we calculated Target Signal:</a:t>
            </a:r>
            <a:endParaRPr lang="en-CA" sz="1800" dirty="0"/>
          </a:p>
        </p:txBody>
      </p:sp>
    </p:spTree>
    <p:extLst>
      <p:ext uri="{BB962C8B-B14F-4D97-AF65-F5344CB8AC3E}">
        <p14:creationId xmlns:p14="http://schemas.microsoft.com/office/powerpoint/2010/main" val="292032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a:bodyPr>
          <a:lstStyle/>
          <a:p>
            <a:r>
              <a:rPr lang="en-US" sz="3600" dirty="0"/>
              <a:t>Model 1 –Decision Tree ML Algo </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6EDCAA8A-E37A-4548-A07B-3CF48CDDA81A}"/>
              </a:ext>
            </a:extLst>
          </p:cNvPr>
          <p:cNvPicPr>
            <a:picLocks noChangeAspect="1"/>
          </p:cNvPicPr>
          <p:nvPr/>
        </p:nvPicPr>
        <p:blipFill>
          <a:blip r:embed="rId2"/>
          <a:stretch>
            <a:fillRect/>
          </a:stretch>
        </p:blipFill>
        <p:spPr>
          <a:xfrm>
            <a:off x="5208104" y="823670"/>
            <a:ext cx="6983896" cy="5795407"/>
          </a:xfrm>
          <a:prstGeom prst="rect">
            <a:avLst/>
          </a:prstGeom>
        </p:spPr>
      </p:pic>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3" y="954157"/>
            <a:ext cx="4949132" cy="4369760"/>
          </a:xfrm>
        </p:spPr>
        <p:txBody>
          <a:bodyPr>
            <a:noAutofit/>
          </a:bodyPr>
          <a:lstStyle/>
          <a:p>
            <a:pPr marL="0" indent="0" algn="just">
              <a:buNone/>
            </a:pPr>
            <a:r>
              <a:rPr lang="en-US" sz="1800" dirty="0"/>
              <a:t>To create the algorithm, we defined functions to execute the following instructions:</a:t>
            </a:r>
          </a:p>
          <a:p>
            <a:pPr algn="just"/>
            <a:r>
              <a:rPr lang="en-US" sz="1800" dirty="0"/>
              <a:t>Split data into Training and Testing sets</a:t>
            </a:r>
          </a:p>
          <a:p>
            <a:pPr algn="just"/>
            <a:r>
              <a:rPr lang="en-US" sz="1800" dirty="0"/>
              <a:t>Create a </a:t>
            </a:r>
            <a:r>
              <a:rPr lang="en-US" sz="1800" dirty="0" err="1"/>
              <a:t>dataframe</a:t>
            </a:r>
            <a:r>
              <a:rPr lang="en-US" sz="1800" dirty="0"/>
              <a:t> to store model performance</a:t>
            </a:r>
          </a:p>
          <a:p>
            <a:pPr algn="just"/>
            <a:r>
              <a:rPr lang="en-US" sz="1800" dirty="0"/>
              <a:t>Determine best parameters for the ML model using </a:t>
            </a:r>
            <a:r>
              <a:rPr lang="en-US" sz="1800" dirty="0" err="1"/>
              <a:t>GridSearchCV</a:t>
            </a:r>
            <a:r>
              <a:rPr lang="en-US" sz="1800" dirty="0"/>
              <a:t> library</a:t>
            </a:r>
          </a:p>
          <a:p>
            <a:pPr algn="just"/>
            <a:r>
              <a:rPr lang="en-US" sz="1800" dirty="0"/>
              <a:t>Fit data into model </a:t>
            </a:r>
          </a:p>
          <a:p>
            <a:pPr algn="just"/>
            <a:r>
              <a:rPr lang="en-US" sz="1800" dirty="0"/>
              <a:t>Make predictions</a:t>
            </a:r>
          </a:p>
          <a:p>
            <a:pPr algn="just"/>
            <a:r>
              <a:rPr lang="en-US" sz="1800" dirty="0"/>
              <a:t>Further optimize model to increase accuracy</a:t>
            </a:r>
          </a:p>
          <a:p>
            <a:pPr algn="just"/>
            <a:r>
              <a:rPr lang="en-US" sz="1800" dirty="0"/>
              <a:t>Provide information on accuracy level of prediction</a:t>
            </a:r>
          </a:p>
          <a:p>
            <a:pPr algn="just"/>
            <a:endParaRPr lang="en-US" sz="1800" dirty="0"/>
          </a:p>
          <a:p>
            <a:pPr algn="just"/>
            <a:endParaRPr lang="en-US" sz="1800" dirty="0"/>
          </a:p>
          <a:p>
            <a:pPr algn="just"/>
            <a:endParaRPr lang="en-CA" sz="1800" dirty="0"/>
          </a:p>
        </p:txBody>
      </p:sp>
    </p:spTree>
    <p:extLst>
      <p:ext uri="{BB962C8B-B14F-4D97-AF65-F5344CB8AC3E}">
        <p14:creationId xmlns:p14="http://schemas.microsoft.com/office/powerpoint/2010/main" val="52570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a:bodyPr>
          <a:lstStyle/>
          <a:p>
            <a:r>
              <a:rPr lang="en-US" sz="3600" dirty="0"/>
              <a:t>Running the Decision Tree ML Algo for </a:t>
            </a:r>
            <a:r>
              <a:rPr lang="en-US" sz="3600" dirty="0" err="1"/>
              <a:t>Aapl</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258973" y="1403242"/>
            <a:ext cx="3868706" cy="4361453"/>
          </a:xfrm>
        </p:spPr>
        <p:txBody>
          <a:bodyPr>
            <a:noAutofit/>
          </a:bodyPr>
          <a:lstStyle/>
          <a:p>
            <a:r>
              <a:rPr lang="en-US" sz="1800" dirty="0"/>
              <a:t>Accuracy level without optimization is 63%</a:t>
            </a:r>
          </a:p>
          <a:p>
            <a:r>
              <a:rPr lang="en-US" sz="1800" dirty="0"/>
              <a:t>Post optimization, accuracy improved to 70%</a:t>
            </a:r>
          </a:p>
          <a:p>
            <a:r>
              <a:rPr lang="en-US" sz="1800" dirty="0"/>
              <a:t>Top 4 best parameters identified include</a:t>
            </a:r>
          </a:p>
          <a:p>
            <a:pPr lvl="1"/>
            <a:r>
              <a:rPr lang="en-US" sz="1800" dirty="0"/>
              <a:t>Up-down volume</a:t>
            </a:r>
          </a:p>
          <a:p>
            <a:pPr lvl="1"/>
            <a:r>
              <a:rPr lang="en-US" sz="1800" dirty="0"/>
              <a:t>Moving correlation</a:t>
            </a:r>
          </a:p>
          <a:p>
            <a:pPr lvl="1"/>
            <a:r>
              <a:rPr lang="en-US" sz="1800" dirty="0"/>
              <a:t>Percentage change in volume</a:t>
            </a:r>
          </a:p>
          <a:p>
            <a:pPr lvl="1"/>
            <a:r>
              <a:rPr lang="en-US" sz="1800" dirty="0"/>
              <a:t>Oscillator</a:t>
            </a:r>
          </a:p>
          <a:p>
            <a:endParaRPr lang="en-US" sz="1800" dirty="0"/>
          </a:p>
          <a:p>
            <a:endParaRPr lang="en-CA" sz="1800" dirty="0"/>
          </a:p>
        </p:txBody>
      </p:sp>
      <p:pic>
        <p:nvPicPr>
          <p:cNvPr id="4" name="Picture 3">
            <a:extLst>
              <a:ext uri="{FF2B5EF4-FFF2-40B4-BE49-F238E27FC236}">
                <a16:creationId xmlns:a16="http://schemas.microsoft.com/office/drawing/2014/main" id="{A4032193-B059-45E8-B901-C5C55D293339}"/>
              </a:ext>
            </a:extLst>
          </p:cNvPr>
          <p:cNvPicPr>
            <a:picLocks noChangeAspect="1"/>
          </p:cNvPicPr>
          <p:nvPr/>
        </p:nvPicPr>
        <p:blipFill>
          <a:blip r:embed="rId2"/>
          <a:stretch>
            <a:fillRect/>
          </a:stretch>
        </p:blipFill>
        <p:spPr>
          <a:xfrm>
            <a:off x="4359964" y="1125772"/>
            <a:ext cx="7703979" cy="4771968"/>
          </a:xfrm>
          <a:prstGeom prst="rect">
            <a:avLst/>
          </a:prstGeom>
        </p:spPr>
      </p:pic>
    </p:spTree>
    <p:extLst>
      <p:ext uri="{BB962C8B-B14F-4D97-AF65-F5344CB8AC3E}">
        <p14:creationId xmlns:p14="http://schemas.microsoft.com/office/powerpoint/2010/main" val="196294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831CE-83FE-4368-80BA-03B54D010ACC}"/>
              </a:ext>
            </a:extLst>
          </p:cNvPr>
          <p:cNvSpPr>
            <a:spLocks noGrp="1"/>
          </p:cNvSpPr>
          <p:nvPr>
            <p:ph type="title"/>
          </p:nvPr>
        </p:nvSpPr>
        <p:spPr>
          <a:xfrm>
            <a:off x="643467" y="77863"/>
            <a:ext cx="10905066" cy="970046"/>
          </a:xfrm>
        </p:spPr>
        <p:txBody>
          <a:bodyPr>
            <a:normAutofit fontScale="90000"/>
          </a:bodyPr>
          <a:lstStyle/>
          <a:p>
            <a:r>
              <a:rPr lang="en-US" sz="3600" dirty="0"/>
              <a:t>Model 1 –Decision Tree ML Algo – Model Use &amp; Motivation </a:t>
            </a:r>
            <a:endParaRPr lang="en-CA"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3F0B0E78-219E-43E6-B3E6-B5E7AD07D3E6}"/>
              </a:ext>
            </a:extLst>
          </p:cNvPr>
          <p:cNvPicPr>
            <a:picLocks noChangeAspect="1"/>
          </p:cNvPicPr>
          <p:nvPr/>
        </p:nvPicPr>
        <p:blipFill rotWithShape="1">
          <a:blip r:embed="rId2"/>
          <a:srcRect t="13287"/>
          <a:stretch/>
        </p:blipFill>
        <p:spPr>
          <a:xfrm>
            <a:off x="1165622" y="3631096"/>
            <a:ext cx="9569208" cy="3226904"/>
          </a:xfrm>
          <a:prstGeom prst="rect">
            <a:avLst/>
          </a:prstGeom>
        </p:spPr>
      </p:pic>
      <p:sp>
        <p:nvSpPr>
          <p:cNvPr id="17" name="Content Placeholder 2">
            <a:extLst>
              <a:ext uri="{FF2B5EF4-FFF2-40B4-BE49-F238E27FC236}">
                <a16:creationId xmlns:a16="http://schemas.microsoft.com/office/drawing/2014/main" id="{DB958A52-52F3-4649-9E0C-F5137EF19AC5}"/>
              </a:ext>
            </a:extLst>
          </p:cNvPr>
          <p:cNvSpPr>
            <a:spLocks noGrp="1"/>
          </p:cNvSpPr>
          <p:nvPr>
            <p:ph idx="1"/>
          </p:nvPr>
        </p:nvSpPr>
        <p:spPr>
          <a:xfrm>
            <a:off x="507029" y="1192032"/>
            <a:ext cx="11041503" cy="4369760"/>
          </a:xfrm>
        </p:spPr>
        <p:txBody>
          <a:bodyPr>
            <a:noAutofit/>
          </a:bodyPr>
          <a:lstStyle/>
          <a:p>
            <a:pPr algn="just"/>
            <a:r>
              <a:rPr lang="en-US" sz="1800" dirty="0"/>
              <a:t>Decision tree ML Algo is a tree-based algorithm. Tree-based algorithms are part of supervised ML methods used for classification and regression problems that involve accessing risk, preventing fraud or fighting money laundering. </a:t>
            </a:r>
          </a:p>
          <a:p>
            <a:pPr algn="just"/>
            <a:r>
              <a:rPr lang="en-US" sz="1800" dirty="0"/>
              <a:t>Decision trees are easy to represent, making complex models easy to interpret. Also useful in mapping non-linear relationship in data.</a:t>
            </a:r>
          </a:p>
          <a:p>
            <a:pPr algn="just"/>
            <a:r>
              <a:rPr lang="en-US" sz="1800" dirty="0"/>
              <a:t>Require little or no data preparation and can handle data that is not normally distributed</a:t>
            </a:r>
          </a:p>
          <a:p>
            <a:pPr algn="just"/>
            <a:r>
              <a:rPr lang="en-US" sz="1800" dirty="0"/>
              <a:t>Most importantly, it is also very robust against overfitting</a:t>
            </a:r>
          </a:p>
          <a:p>
            <a:pPr algn="just"/>
            <a:endParaRPr lang="en-US" sz="1800" dirty="0"/>
          </a:p>
          <a:p>
            <a:pPr algn="just"/>
            <a:endParaRPr lang="en-CA" sz="1800" dirty="0"/>
          </a:p>
        </p:txBody>
      </p:sp>
    </p:spTree>
    <p:extLst>
      <p:ext uri="{BB962C8B-B14F-4D97-AF65-F5344CB8AC3E}">
        <p14:creationId xmlns:p14="http://schemas.microsoft.com/office/powerpoint/2010/main" val="30376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1165</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Machine Learning Algorithms for Stock Trading</vt:lpstr>
      <vt:lpstr>Table of Contents</vt:lpstr>
      <vt:lpstr>Project Summary</vt:lpstr>
      <vt:lpstr>Libraries in Use</vt:lpstr>
      <vt:lpstr>Data Clean up </vt:lpstr>
      <vt:lpstr>Data Clean up </vt:lpstr>
      <vt:lpstr>Model 1 –Decision Tree ML Algo </vt:lpstr>
      <vt:lpstr>Running the Decision Tree ML Algo for Aapl</vt:lpstr>
      <vt:lpstr>Model 1 –Decision Tree ML Algo – Model Use &amp; Motivation </vt:lpstr>
      <vt:lpstr>Accessing Profitability for Aapl</vt:lpstr>
      <vt:lpstr>Application of Decision Tree ML on a Quantiles basis taken as Target Signal</vt:lpstr>
      <vt:lpstr>Model 2 –Logistic Regression ML Algo Model Motivation</vt:lpstr>
      <vt:lpstr>Model 2 –Logistic Regression ML Algo Model</vt:lpstr>
      <vt:lpstr>Ran Logistic regression with different Quantiles to see which one predicts with higher accuracy, precision and recall</vt:lpstr>
      <vt:lpstr>Results from Nvidia Stock with Decision tree</vt:lpstr>
      <vt:lpstr>Model 3 –Cluster Analysis</vt:lpstr>
      <vt:lpstr>Model 3 –Cluster Analysis</vt:lpstr>
      <vt:lpstr>Discussion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Algorithm using Machine learning models</dc:title>
  <dc:creator>Ahudiya Osiri</dc:creator>
  <cp:lastModifiedBy>Muhammad Butt</cp:lastModifiedBy>
  <cp:revision>2</cp:revision>
  <dcterms:created xsi:type="dcterms:W3CDTF">2021-10-28T05:34:54Z</dcterms:created>
  <dcterms:modified xsi:type="dcterms:W3CDTF">2021-10-28T15:28:51Z</dcterms:modified>
</cp:coreProperties>
</file>