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7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LCD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117308"/>
            <a:ext cx="12192000" cy="120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Serial to I</a:t>
            </a:r>
            <a:r>
              <a:rPr lang="en-US" cap="all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 board connected for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4 wires needed VS up to 16 needed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“Hardest” part is identifying the I</a:t>
            </a:r>
            <a:r>
              <a:rPr lang="en-US" cap="all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 address to be used.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71" y="4364875"/>
            <a:ext cx="3078480" cy="2308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51" y="26978"/>
            <a:ext cx="2922818" cy="6804210"/>
          </a:xfrm>
          <a:prstGeom prst="rect">
            <a:avLst/>
          </a:prstGeom>
        </p:spPr>
      </p:pic>
      <p:pic>
        <p:nvPicPr>
          <p:cNvPr id="1026" name="Picture 2" descr="Image result for raspberry pi i2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2" y="4052243"/>
            <a:ext cx="2469092" cy="24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025" y="4848639"/>
            <a:ext cx="149514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2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I2C LCD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Tesseract</dc:title>
  <dc:creator>user</dc:creator>
  <cp:lastModifiedBy>Andrew Robertson</cp:lastModifiedBy>
  <cp:revision>8</cp:revision>
  <dcterms:created xsi:type="dcterms:W3CDTF">2018-05-11T18:39:55Z</dcterms:created>
  <dcterms:modified xsi:type="dcterms:W3CDTF">2018-05-14T04:28:39Z</dcterms:modified>
</cp:coreProperties>
</file>