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6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6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7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2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20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4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44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0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1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1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3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5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7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0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B25B4B0-05BB-4226-932F-F2B6378952E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5EF979E-520A-40DF-A48E-28D941957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9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624" y="473825"/>
            <a:ext cx="8825658" cy="878712"/>
          </a:xfrm>
        </p:spPr>
        <p:txBody>
          <a:bodyPr>
            <a:normAutofit fontScale="90000"/>
          </a:bodyPr>
          <a:lstStyle/>
          <a:p>
            <a:r>
              <a:rPr lang="en-US" dirty="0"/>
              <a:t>Tesseract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624" y="1793111"/>
            <a:ext cx="11214383" cy="207230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NON-Standard Linux OCR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everything needed to extract text from an image file (PNG, JPG,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 once recognizing the difficulties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Font selection is very important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Distance from camera and font size also very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753" y="3926028"/>
            <a:ext cx="1754851" cy="2357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569" y="4702406"/>
            <a:ext cx="1266825" cy="3143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39491" y="4887884"/>
            <a:ext cx="2460567" cy="83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9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624" y="473825"/>
            <a:ext cx="8825658" cy="878712"/>
          </a:xfrm>
        </p:spPr>
        <p:txBody>
          <a:bodyPr>
            <a:normAutofit fontScale="90000"/>
          </a:bodyPr>
          <a:lstStyle/>
          <a:p>
            <a:r>
              <a:rPr lang="en-US" dirty="0"/>
              <a:t>BASH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624" y="1793111"/>
            <a:ext cx="11214383" cy="12294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 line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implement logic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single type of shell among many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45" y="3212571"/>
            <a:ext cx="59721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27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</TotalTime>
  <Words>58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Tesseract</vt:lpstr>
      <vt:lpstr>BASH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Tesseract</dc:title>
  <dc:creator>user</dc:creator>
  <cp:lastModifiedBy>Andrew Robertson</cp:lastModifiedBy>
  <cp:revision>8</cp:revision>
  <dcterms:created xsi:type="dcterms:W3CDTF">2018-05-11T18:39:55Z</dcterms:created>
  <dcterms:modified xsi:type="dcterms:W3CDTF">2018-05-14T04:28:56Z</dcterms:modified>
</cp:coreProperties>
</file>