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29D"/>
    <a:srgbClr val="02C6AF"/>
    <a:srgbClr val="BD0364"/>
    <a:srgbClr val="632B8D"/>
    <a:srgbClr val="BA7A06"/>
    <a:srgbClr val="A38C01"/>
    <a:srgbClr val="A47D00"/>
    <a:srgbClr val="B48900"/>
    <a:srgbClr val="18A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7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1E2E-989B-4018-B4E3-8014DC84FC3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559C-E9A5-41A3-9D9A-8C5149C93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5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21" r="2262"/>
          <a:stretch/>
        </p:blipFill>
        <p:spPr>
          <a:xfrm>
            <a:off x="2421083" y="-33825"/>
            <a:ext cx="7938655" cy="6891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3325" y="552450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SEC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5610" y="1981200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18A85D"/>
                </a:solidFill>
              </a:rPr>
              <a:t>ACC</a:t>
            </a:r>
            <a:endParaRPr lang="en-US" sz="2800" b="1" dirty="0">
              <a:solidFill>
                <a:srgbClr val="18A85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0009" y="1276350"/>
            <a:ext cx="135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BA7A06"/>
                </a:solidFill>
              </a:rPr>
              <a:t>MEAC</a:t>
            </a:r>
            <a:endParaRPr lang="en-US" sz="2800" b="1" dirty="0">
              <a:solidFill>
                <a:srgbClr val="BA7A0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762" y="508605"/>
            <a:ext cx="155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Southern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004" y="1981200"/>
            <a:ext cx="135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MEAC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7734" y="2829085"/>
            <a:ext cx="165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American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5595" y="4448175"/>
            <a:ext cx="66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Ivy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1195" y="3286125"/>
            <a:ext cx="132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Patriot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2879" y="2886730"/>
            <a:ext cx="132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CAA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5374" y="2433965"/>
            <a:ext cx="165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BD0364"/>
                </a:solidFill>
              </a:rPr>
              <a:t>C-USA</a:t>
            </a:r>
            <a:endParaRPr lang="en-US" sz="2800" b="1" dirty="0">
              <a:solidFill>
                <a:srgbClr val="BD03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137" y="3286125"/>
            <a:ext cx="93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MAC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2804" y="4615022"/>
            <a:ext cx="126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Big Ten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4337" y="3443615"/>
            <a:ext cx="93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2B29D"/>
                </a:solidFill>
              </a:rPr>
              <a:t>OVC</a:t>
            </a:r>
            <a:endParaRPr lang="en-US" sz="2800" b="1" dirty="0">
              <a:solidFill>
                <a:srgbClr val="02B2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4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Lutes</dc:creator>
  <cp:lastModifiedBy>Andrew Lutes</cp:lastModifiedBy>
  <cp:revision>6</cp:revision>
  <dcterms:created xsi:type="dcterms:W3CDTF">2014-12-27T09:01:58Z</dcterms:created>
  <dcterms:modified xsi:type="dcterms:W3CDTF">2015-01-02T20:01:22Z</dcterms:modified>
</cp:coreProperties>
</file>