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 varScale="1">
        <p:scale>
          <a:sx n="65" d="100"/>
          <a:sy n="65" d="100"/>
        </p:scale>
        <p:origin x="26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31B49C59-83FA-844A-B1DE-60C8F25E914E}"/>
              </a:ext>
            </a:extLst>
          </p:cNvPr>
          <p:cNvSpPr>
            <a:spLocks noChangeAspect="1"/>
          </p:cNvSpPr>
          <p:nvPr/>
        </p:nvSpPr>
        <p:spPr>
          <a:xfrm rot="1800000">
            <a:off x="487349" y="674211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5">
              <a:lumMod val="20000"/>
              <a:lumOff val="80000"/>
            </a:schemeClr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E62A03-0923-D148-96E5-750FD63540D7}"/>
              </a:ext>
            </a:extLst>
          </p:cNvPr>
          <p:cNvGrpSpPr/>
          <p:nvPr/>
        </p:nvGrpSpPr>
        <p:grpSpPr>
          <a:xfrm>
            <a:off x="521671" y="3636371"/>
            <a:ext cx="2721600" cy="2369033"/>
            <a:chOff x="4449163" y="1581680"/>
            <a:chExt cx="2721600" cy="2369033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249726FC-7986-8A4B-866D-A442DA5692A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449163" y="158168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11CDD7-ACB9-654D-9504-8BB131BB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9692" y="2133323"/>
              <a:ext cx="1344659" cy="134465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AC14C0-08F9-884D-8462-A12F37203523}"/>
                </a:ext>
              </a:extLst>
            </p:cNvPr>
            <p:cNvSpPr/>
            <p:nvPr/>
          </p:nvSpPr>
          <p:spPr>
            <a:xfrm rot="179386">
              <a:off x="4953805" y="1944363"/>
              <a:ext cx="1708855" cy="1980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66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FB2CC-206A-42AD-8835-87468CA05E62}"/>
              </a:ext>
            </a:extLst>
          </p:cNvPr>
          <p:cNvSpPr txBox="1"/>
          <p:nvPr/>
        </p:nvSpPr>
        <p:spPr>
          <a:xfrm>
            <a:off x="675984" y="835471"/>
            <a:ext cx="2191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Dancing Script" pitchFamily="2" charset="0"/>
                <a:cs typeface="Arabic Typesetting" panose="020B0604020202020204" pitchFamily="66" charset="-78"/>
              </a:rPr>
              <a:t>CASA</a:t>
            </a:r>
          </a:p>
          <a:p>
            <a:pPr algn="ctr"/>
            <a:r>
              <a:rPr lang="en-US" sz="4000" b="1" dirty="0">
                <a:latin typeface="Dancing Script" pitchFamily="2" charset="0"/>
                <a:cs typeface="Arabic Typesetting" panose="020B0604020202020204" pitchFamily="66" charset="-78"/>
              </a:rPr>
              <a:t>0005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2BF90E8-F60A-47DF-AF6C-FE3D4DADE7FC}"/>
              </a:ext>
            </a:extLst>
          </p:cNvPr>
          <p:cNvSpPr/>
          <p:nvPr/>
        </p:nvSpPr>
        <p:spPr>
          <a:xfrm>
            <a:off x="1649889" y="2102716"/>
            <a:ext cx="348145" cy="348145"/>
          </a:xfrm>
          <a:custGeom>
            <a:avLst/>
            <a:gdLst>
              <a:gd name="connsiteX0" fmla="*/ 775504 w 1551008"/>
              <a:gd name="connsiteY0" fmla="*/ 406177 h 1551007"/>
              <a:gd name="connsiteX1" fmla="*/ 406178 w 1551008"/>
              <a:gd name="connsiteY1" fmla="*/ 775503 h 1551007"/>
              <a:gd name="connsiteX2" fmla="*/ 775504 w 1551008"/>
              <a:gd name="connsiteY2" fmla="*/ 1144829 h 1551007"/>
              <a:gd name="connsiteX3" fmla="*/ 1144830 w 1551008"/>
              <a:gd name="connsiteY3" fmla="*/ 775503 h 1551007"/>
              <a:gd name="connsiteX4" fmla="*/ 775504 w 1551008"/>
              <a:gd name="connsiteY4" fmla="*/ 406177 h 1551007"/>
              <a:gd name="connsiteX5" fmla="*/ 706822 w 1551008"/>
              <a:gd name="connsiteY5" fmla="*/ 0 h 1551007"/>
              <a:gd name="connsiteX6" fmla="*/ 837790 w 1551008"/>
              <a:gd name="connsiteY6" fmla="*/ 0 h 1551007"/>
              <a:gd name="connsiteX7" fmla="*/ 870533 w 1551008"/>
              <a:gd name="connsiteY7" fmla="*/ 32743 h 1551007"/>
              <a:gd name="connsiteX8" fmla="*/ 870533 w 1551008"/>
              <a:gd name="connsiteY8" fmla="*/ 190682 h 1551007"/>
              <a:gd name="connsiteX9" fmla="*/ 892164 w 1551008"/>
              <a:gd name="connsiteY9" fmla="*/ 192863 h 1551007"/>
              <a:gd name="connsiteX10" fmla="*/ 980179 w 1551008"/>
              <a:gd name="connsiteY10" fmla="*/ 219004 h 1551007"/>
              <a:gd name="connsiteX11" fmla="*/ 1058619 w 1551008"/>
              <a:gd name="connsiteY11" fmla="*/ 83140 h 1551007"/>
              <a:gd name="connsiteX12" fmla="*/ 1103347 w 1551008"/>
              <a:gd name="connsiteY12" fmla="*/ 71156 h 1551007"/>
              <a:gd name="connsiteX13" fmla="*/ 1216769 w 1551008"/>
              <a:gd name="connsiteY13" fmla="*/ 136640 h 1551007"/>
              <a:gd name="connsiteX14" fmla="*/ 1228754 w 1551008"/>
              <a:gd name="connsiteY14" fmla="*/ 181368 h 1551007"/>
              <a:gd name="connsiteX15" fmla="*/ 1150146 w 1551008"/>
              <a:gd name="connsiteY15" fmla="*/ 317521 h 1551007"/>
              <a:gd name="connsiteX16" fmla="*/ 1161508 w 1551008"/>
              <a:gd name="connsiteY16" fmla="*/ 325805 h 1551007"/>
              <a:gd name="connsiteX17" fmla="*/ 1227221 w 1551008"/>
              <a:gd name="connsiteY17" fmla="*/ 392406 h 1551007"/>
              <a:gd name="connsiteX18" fmla="*/ 1230784 w 1551008"/>
              <a:gd name="connsiteY18" fmla="*/ 397378 h 1551007"/>
              <a:gd name="connsiteX19" fmla="*/ 1366442 w 1551008"/>
              <a:gd name="connsiteY19" fmla="*/ 319055 h 1551007"/>
              <a:gd name="connsiteX20" fmla="*/ 1411170 w 1551008"/>
              <a:gd name="connsiteY20" fmla="*/ 331040 h 1551007"/>
              <a:gd name="connsiteX21" fmla="*/ 1476654 w 1551008"/>
              <a:gd name="connsiteY21" fmla="*/ 444462 h 1551007"/>
              <a:gd name="connsiteX22" fmla="*/ 1464669 w 1551008"/>
              <a:gd name="connsiteY22" fmla="*/ 489189 h 1551007"/>
              <a:gd name="connsiteX23" fmla="*/ 1328619 w 1551008"/>
              <a:gd name="connsiteY23" fmla="*/ 567738 h 1551007"/>
              <a:gd name="connsiteX24" fmla="*/ 1352619 w 1551008"/>
              <a:gd name="connsiteY24" fmla="*/ 644793 h 1551007"/>
              <a:gd name="connsiteX25" fmla="*/ 1356200 w 1551008"/>
              <a:gd name="connsiteY25" fmla="*/ 677278 h 1551007"/>
              <a:gd name="connsiteX26" fmla="*/ 1518265 w 1551008"/>
              <a:gd name="connsiteY26" fmla="*/ 677278 h 1551007"/>
              <a:gd name="connsiteX27" fmla="*/ 1551008 w 1551008"/>
              <a:gd name="connsiteY27" fmla="*/ 710021 h 1551007"/>
              <a:gd name="connsiteX28" fmla="*/ 1551008 w 1551008"/>
              <a:gd name="connsiteY28" fmla="*/ 840989 h 1551007"/>
              <a:gd name="connsiteX29" fmla="*/ 1518265 w 1551008"/>
              <a:gd name="connsiteY29" fmla="*/ 873732 h 1551007"/>
              <a:gd name="connsiteX30" fmla="*/ 1358361 w 1551008"/>
              <a:gd name="connsiteY30" fmla="*/ 873732 h 1551007"/>
              <a:gd name="connsiteX31" fmla="*/ 1357739 w 1551008"/>
              <a:gd name="connsiteY31" fmla="*/ 880778 h 1551007"/>
              <a:gd name="connsiteX32" fmla="*/ 1335193 w 1551008"/>
              <a:gd name="connsiteY32" fmla="*/ 967973 h 1551007"/>
              <a:gd name="connsiteX33" fmla="*/ 1329273 w 1551008"/>
              <a:gd name="connsiteY33" fmla="*/ 981802 h 1551007"/>
              <a:gd name="connsiteX34" fmla="*/ 1467867 w 1551008"/>
              <a:gd name="connsiteY34" fmla="*/ 1061819 h 1551007"/>
              <a:gd name="connsiteX35" fmla="*/ 1479852 w 1551008"/>
              <a:gd name="connsiteY35" fmla="*/ 1106547 h 1551007"/>
              <a:gd name="connsiteX36" fmla="*/ 1414368 w 1551008"/>
              <a:gd name="connsiteY36" fmla="*/ 1219968 h 1551007"/>
              <a:gd name="connsiteX37" fmla="*/ 1369640 w 1551008"/>
              <a:gd name="connsiteY37" fmla="*/ 1231953 h 1551007"/>
              <a:gd name="connsiteX38" fmla="*/ 1230844 w 1551008"/>
              <a:gd name="connsiteY38" fmla="*/ 1151819 h 1551007"/>
              <a:gd name="connsiteX39" fmla="*/ 1197853 w 1551008"/>
              <a:gd name="connsiteY39" fmla="*/ 1190960 h 1551007"/>
              <a:gd name="connsiteX40" fmla="*/ 1153851 w 1551008"/>
              <a:gd name="connsiteY40" fmla="*/ 1229884 h 1551007"/>
              <a:gd name="connsiteX41" fmla="*/ 1234541 w 1551008"/>
              <a:gd name="connsiteY41" fmla="*/ 1369643 h 1551007"/>
              <a:gd name="connsiteX42" fmla="*/ 1222556 w 1551008"/>
              <a:gd name="connsiteY42" fmla="*/ 1414370 h 1551007"/>
              <a:gd name="connsiteX43" fmla="*/ 1109134 w 1551008"/>
              <a:gd name="connsiteY43" fmla="*/ 1479854 h 1551007"/>
              <a:gd name="connsiteX44" fmla="*/ 1064406 w 1551008"/>
              <a:gd name="connsiteY44" fmla="*/ 1467870 h 1551007"/>
              <a:gd name="connsiteX45" fmla="*/ 985092 w 1551008"/>
              <a:gd name="connsiteY45" fmla="*/ 1330493 h 1551007"/>
              <a:gd name="connsiteX46" fmla="*/ 978498 w 1551008"/>
              <a:gd name="connsiteY46" fmla="*/ 1333509 h 1551007"/>
              <a:gd name="connsiteX47" fmla="*/ 892164 w 1551008"/>
              <a:gd name="connsiteY47" fmla="*/ 1358142 h 1551007"/>
              <a:gd name="connsiteX48" fmla="*/ 870533 w 1551008"/>
              <a:gd name="connsiteY48" fmla="*/ 1360322 h 1551007"/>
              <a:gd name="connsiteX49" fmla="*/ 870533 w 1551008"/>
              <a:gd name="connsiteY49" fmla="*/ 1518264 h 1551007"/>
              <a:gd name="connsiteX50" fmla="*/ 837790 w 1551008"/>
              <a:gd name="connsiteY50" fmla="*/ 1551007 h 1551007"/>
              <a:gd name="connsiteX51" fmla="*/ 706822 w 1551008"/>
              <a:gd name="connsiteY51" fmla="*/ 1551007 h 1551007"/>
              <a:gd name="connsiteX52" fmla="*/ 674079 w 1551008"/>
              <a:gd name="connsiteY52" fmla="*/ 1518264 h 1551007"/>
              <a:gd name="connsiteX53" fmla="*/ 674079 w 1551008"/>
              <a:gd name="connsiteY53" fmla="*/ 1360322 h 1551007"/>
              <a:gd name="connsiteX54" fmla="*/ 652449 w 1551008"/>
              <a:gd name="connsiteY54" fmla="*/ 1358142 h 1551007"/>
              <a:gd name="connsiteX55" fmla="*/ 564435 w 1551008"/>
              <a:gd name="connsiteY55" fmla="*/ 1332001 h 1551007"/>
              <a:gd name="connsiteX56" fmla="*/ 485993 w 1551008"/>
              <a:gd name="connsiteY56" fmla="*/ 1467867 h 1551007"/>
              <a:gd name="connsiteX57" fmla="*/ 441265 w 1551008"/>
              <a:gd name="connsiteY57" fmla="*/ 1479851 h 1551007"/>
              <a:gd name="connsiteX58" fmla="*/ 327844 w 1551008"/>
              <a:gd name="connsiteY58" fmla="*/ 1414367 h 1551007"/>
              <a:gd name="connsiteX59" fmla="*/ 315859 w 1551008"/>
              <a:gd name="connsiteY59" fmla="*/ 1369640 h 1551007"/>
              <a:gd name="connsiteX60" fmla="*/ 394468 w 1551008"/>
              <a:gd name="connsiteY60" fmla="*/ 1233485 h 1551007"/>
              <a:gd name="connsiteX61" fmla="*/ 383105 w 1551008"/>
              <a:gd name="connsiteY61" fmla="*/ 1225200 h 1551007"/>
              <a:gd name="connsiteX62" fmla="*/ 317391 w 1551008"/>
              <a:gd name="connsiteY62" fmla="*/ 1158598 h 1551007"/>
              <a:gd name="connsiteX63" fmla="*/ 313829 w 1551008"/>
              <a:gd name="connsiteY63" fmla="*/ 1153627 h 1551007"/>
              <a:gd name="connsiteX64" fmla="*/ 178170 w 1551008"/>
              <a:gd name="connsiteY64" fmla="*/ 1231950 h 1551007"/>
              <a:gd name="connsiteX65" fmla="*/ 133442 w 1551008"/>
              <a:gd name="connsiteY65" fmla="*/ 1219965 h 1551007"/>
              <a:gd name="connsiteX66" fmla="*/ 67958 w 1551008"/>
              <a:gd name="connsiteY66" fmla="*/ 1106544 h 1551007"/>
              <a:gd name="connsiteX67" fmla="*/ 79943 w 1551008"/>
              <a:gd name="connsiteY67" fmla="*/ 1061816 h 1551007"/>
              <a:gd name="connsiteX68" fmla="*/ 215994 w 1551008"/>
              <a:gd name="connsiteY68" fmla="*/ 983267 h 1551007"/>
              <a:gd name="connsiteX69" fmla="*/ 191994 w 1551008"/>
              <a:gd name="connsiteY69" fmla="*/ 906212 h 1551007"/>
              <a:gd name="connsiteX70" fmla="*/ 188413 w 1551008"/>
              <a:gd name="connsiteY70" fmla="*/ 873732 h 1551007"/>
              <a:gd name="connsiteX71" fmla="*/ 32743 w 1551008"/>
              <a:gd name="connsiteY71" fmla="*/ 873732 h 1551007"/>
              <a:gd name="connsiteX72" fmla="*/ 0 w 1551008"/>
              <a:gd name="connsiteY72" fmla="*/ 840989 h 1551007"/>
              <a:gd name="connsiteX73" fmla="*/ 0 w 1551008"/>
              <a:gd name="connsiteY73" fmla="*/ 710021 h 1551007"/>
              <a:gd name="connsiteX74" fmla="*/ 32743 w 1551008"/>
              <a:gd name="connsiteY74" fmla="*/ 677278 h 1551007"/>
              <a:gd name="connsiteX75" fmla="*/ 186251 w 1551008"/>
              <a:gd name="connsiteY75" fmla="*/ 677278 h 1551007"/>
              <a:gd name="connsiteX76" fmla="*/ 186873 w 1551008"/>
              <a:gd name="connsiteY76" fmla="*/ 670227 h 1551007"/>
              <a:gd name="connsiteX77" fmla="*/ 209419 w 1551008"/>
              <a:gd name="connsiteY77" fmla="*/ 583032 h 1551007"/>
              <a:gd name="connsiteX78" fmla="*/ 216604 w 1551008"/>
              <a:gd name="connsiteY78" fmla="*/ 566247 h 1551007"/>
              <a:gd name="connsiteX79" fmla="*/ 83141 w 1551008"/>
              <a:gd name="connsiteY79" fmla="*/ 489192 h 1551007"/>
              <a:gd name="connsiteX80" fmla="*/ 71156 w 1551008"/>
              <a:gd name="connsiteY80" fmla="*/ 444465 h 1551007"/>
              <a:gd name="connsiteX81" fmla="*/ 136640 w 1551008"/>
              <a:gd name="connsiteY81" fmla="*/ 331043 h 1551007"/>
              <a:gd name="connsiteX82" fmla="*/ 181368 w 1551008"/>
              <a:gd name="connsiteY82" fmla="*/ 319058 h 1551007"/>
              <a:gd name="connsiteX83" fmla="*/ 315858 w 1551008"/>
              <a:gd name="connsiteY83" fmla="*/ 396706 h 1551007"/>
              <a:gd name="connsiteX84" fmla="*/ 346760 w 1551008"/>
              <a:gd name="connsiteY84" fmla="*/ 360045 h 1551007"/>
              <a:gd name="connsiteX85" fmla="*/ 398420 w 1551008"/>
              <a:gd name="connsiteY85" fmla="*/ 314347 h 1551007"/>
              <a:gd name="connsiteX86" fmla="*/ 321646 w 1551008"/>
              <a:gd name="connsiteY86" fmla="*/ 181371 h 1551007"/>
              <a:gd name="connsiteX87" fmla="*/ 333631 w 1551008"/>
              <a:gd name="connsiteY87" fmla="*/ 136643 h 1551007"/>
              <a:gd name="connsiteX88" fmla="*/ 447052 w 1551008"/>
              <a:gd name="connsiteY88" fmla="*/ 71159 h 1551007"/>
              <a:gd name="connsiteX89" fmla="*/ 491780 w 1551008"/>
              <a:gd name="connsiteY89" fmla="*/ 83143 h 1551007"/>
              <a:gd name="connsiteX90" fmla="*/ 568891 w 1551008"/>
              <a:gd name="connsiteY90" fmla="*/ 216703 h 1551007"/>
              <a:gd name="connsiteX91" fmla="*/ 652449 w 1551008"/>
              <a:gd name="connsiteY91" fmla="*/ 192863 h 1551007"/>
              <a:gd name="connsiteX92" fmla="*/ 674079 w 1551008"/>
              <a:gd name="connsiteY92" fmla="*/ 190682 h 1551007"/>
              <a:gd name="connsiteX93" fmla="*/ 674079 w 1551008"/>
              <a:gd name="connsiteY93" fmla="*/ 32743 h 1551007"/>
              <a:gd name="connsiteX94" fmla="*/ 706822 w 1551008"/>
              <a:gd name="connsiteY94" fmla="*/ 0 h 155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008" h="1551007">
                <a:moveTo>
                  <a:pt x="775504" y="406177"/>
                </a:moveTo>
                <a:cubicBezTo>
                  <a:pt x="571531" y="406177"/>
                  <a:pt x="406178" y="571530"/>
                  <a:pt x="406178" y="775503"/>
                </a:cubicBezTo>
                <a:cubicBezTo>
                  <a:pt x="406178" y="979476"/>
                  <a:pt x="571531" y="1144829"/>
                  <a:pt x="775504" y="1144829"/>
                </a:cubicBezTo>
                <a:cubicBezTo>
                  <a:pt x="979477" y="1144829"/>
                  <a:pt x="1144830" y="979476"/>
                  <a:pt x="1144830" y="775503"/>
                </a:cubicBezTo>
                <a:cubicBezTo>
                  <a:pt x="1144830" y="571530"/>
                  <a:pt x="979477" y="406177"/>
                  <a:pt x="775504" y="406177"/>
                </a:cubicBezTo>
                <a:close/>
                <a:moveTo>
                  <a:pt x="706822" y="0"/>
                </a:moveTo>
                <a:lnTo>
                  <a:pt x="837790" y="0"/>
                </a:lnTo>
                <a:cubicBezTo>
                  <a:pt x="855873" y="0"/>
                  <a:pt x="870533" y="14660"/>
                  <a:pt x="870533" y="32743"/>
                </a:cubicBezTo>
                <a:lnTo>
                  <a:pt x="870533" y="190682"/>
                </a:lnTo>
                <a:lnTo>
                  <a:pt x="892164" y="192863"/>
                </a:lnTo>
                <a:lnTo>
                  <a:pt x="980179" y="219004"/>
                </a:lnTo>
                <a:lnTo>
                  <a:pt x="1058619" y="83140"/>
                </a:lnTo>
                <a:cubicBezTo>
                  <a:pt x="1067661" y="67480"/>
                  <a:pt x="1087687" y="62114"/>
                  <a:pt x="1103347" y="71156"/>
                </a:cubicBezTo>
                <a:lnTo>
                  <a:pt x="1216769" y="136640"/>
                </a:lnTo>
                <a:cubicBezTo>
                  <a:pt x="1232429" y="145681"/>
                  <a:pt x="1237795" y="165707"/>
                  <a:pt x="1228754" y="181368"/>
                </a:cubicBezTo>
                <a:lnTo>
                  <a:pt x="1150146" y="317521"/>
                </a:lnTo>
                <a:lnTo>
                  <a:pt x="1161508" y="325805"/>
                </a:lnTo>
                <a:cubicBezTo>
                  <a:pt x="1185112" y="346251"/>
                  <a:pt x="1207089" y="368525"/>
                  <a:pt x="1227221" y="392406"/>
                </a:cubicBezTo>
                <a:lnTo>
                  <a:pt x="1230784" y="397378"/>
                </a:lnTo>
                <a:lnTo>
                  <a:pt x="1366442" y="319055"/>
                </a:lnTo>
                <a:cubicBezTo>
                  <a:pt x="1382103" y="310014"/>
                  <a:pt x="1402128" y="315380"/>
                  <a:pt x="1411170" y="331040"/>
                </a:cubicBezTo>
                <a:lnTo>
                  <a:pt x="1476654" y="444462"/>
                </a:lnTo>
                <a:cubicBezTo>
                  <a:pt x="1485695" y="460122"/>
                  <a:pt x="1480330" y="480148"/>
                  <a:pt x="1464669" y="489189"/>
                </a:cubicBezTo>
                <a:lnTo>
                  <a:pt x="1328619" y="567738"/>
                </a:lnTo>
                <a:lnTo>
                  <a:pt x="1352619" y="644793"/>
                </a:lnTo>
                <a:lnTo>
                  <a:pt x="1356200" y="677278"/>
                </a:lnTo>
                <a:lnTo>
                  <a:pt x="1518265" y="677278"/>
                </a:lnTo>
                <a:cubicBezTo>
                  <a:pt x="1536348" y="677278"/>
                  <a:pt x="1551008" y="691938"/>
                  <a:pt x="1551008" y="710021"/>
                </a:cubicBezTo>
                <a:lnTo>
                  <a:pt x="1551008" y="840989"/>
                </a:lnTo>
                <a:cubicBezTo>
                  <a:pt x="1551008" y="859072"/>
                  <a:pt x="1536348" y="873732"/>
                  <a:pt x="1518265" y="873732"/>
                </a:cubicBezTo>
                <a:lnTo>
                  <a:pt x="1358361" y="873732"/>
                </a:lnTo>
                <a:lnTo>
                  <a:pt x="1357739" y="880778"/>
                </a:lnTo>
                <a:cubicBezTo>
                  <a:pt x="1352399" y="910676"/>
                  <a:pt x="1344824" y="939801"/>
                  <a:pt x="1335193" y="967973"/>
                </a:cubicBezTo>
                <a:lnTo>
                  <a:pt x="1329273" y="981802"/>
                </a:lnTo>
                <a:lnTo>
                  <a:pt x="1467867" y="1061819"/>
                </a:lnTo>
                <a:cubicBezTo>
                  <a:pt x="1483528" y="1070860"/>
                  <a:pt x="1488893" y="1090886"/>
                  <a:pt x="1479852" y="1106547"/>
                </a:cubicBezTo>
                <a:lnTo>
                  <a:pt x="1414368" y="1219968"/>
                </a:lnTo>
                <a:cubicBezTo>
                  <a:pt x="1405326" y="1235629"/>
                  <a:pt x="1385301" y="1240995"/>
                  <a:pt x="1369640" y="1231953"/>
                </a:cubicBezTo>
                <a:lnTo>
                  <a:pt x="1230844" y="1151819"/>
                </a:lnTo>
                <a:lnTo>
                  <a:pt x="1197853" y="1190960"/>
                </a:lnTo>
                <a:lnTo>
                  <a:pt x="1153851" y="1229884"/>
                </a:lnTo>
                <a:lnTo>
                  <a:pt x="1234541" y="1369643"/>
                </a:lnTo>
                <a:cubicBezTo>
                  <a:pt x="1243582" y="1385303"/>
                  <a:pt x="1238216" y="1405329"/>
                  <a:pt x="1222556" y="1414370"/>
                </a:cubicBezTo>
                <a:lnTo>
                  <a:pt x="1109134" y="1479854"/>
                </a:lnTo>
                <a:cubicBezTo>
                  <a:pt x="1093474" y="1488896"/>
                  <a:pt x="1073448" y="1483530"/>
                  <a:pt x="1064406" y="1467870"/>
                </a:cubicBezTo>
                <a:lnTo>
                  <a:pt x="985092" y="1330493"/>
                </a:lnTo>
                <a:lnTo>
                  <a:pt x="978498" y="1333509"/>
                </a:lnTo>
                <a:cubicBezTo>
                  <a:pt x="950643" y="1343806"/>
                  <a:pt x="921805" y="1352076"/>
                  <a:pt x="892164" y="1358142"/>
                </a:cubicBezTo>
                <a:lnTo>
                  <a:pt x="870533" y="1360322"/>
                </a:lnTo>
                <a:lnTo>
                  <a:pt x="870533" y="1518264"/>
                </a:lnTo>
                <a:cubicBezTo>
                  <a:pt x="870533" y="1536347"/>
                  <a:pt x="855873" y="1551007"/>
                  <a:pt x="837790" y="1551007"/>
                </a:cubicBezTo>
                <a:lnTo>
                  <a:pt x="706822" y="1551007"/>
                </a:lnTo>
                <a:cubicBezTo>
                  <a:pt x="688739" y="1551007"/>
                  <a:pt x="674079" y="1536347"/>
                  <a:pt x="674079" y="1518264"/>
                </a:cubicBezTo>
                <a:lnTo>
                  <a:pt x="674079" y="1360322"/>
                </a:lnTo>
                <a:lnTo>
                  <a:pt x="652449" y="1358142"/>
                </a:lnTo>
                <a:lnTo>
                  <a:pt x="564435" y="1332001"/>
                </a:lnTo>
                <a:lnTo>
                  <a:pt x="485993" y="1467867"/>
                </a:lnTo>
                <a:cubicBezTo>
                  <a:pt x="476951" y="1483527"/>
                  <a:pt x="456926" y="1488893"/>
                  <a:pt x="441265" y="1479851"/>
                </a:cubicBezTo>
                <a:lnTo>
                  <a:pt x="327844" y="1414367"/>
                </a:lnTo>
                <a:cubicBezTo>
                  <a:pt x="312183" y="1405326"/>
                  <a:pt x="306817" y="1385300"/>
                  <a:pt x="315859" y="1369640"/>
                </a:cubicBezTo>
                <a:lnTo>
                  <a:pt x="394468" y="1233485"/>
                </a:lnTo>
                <a:lnTo>
                  <a:pt x="383105" y="1225200"/>
                </a:lnTo>
                <a:cubicBezTo>
                  <a:pt x="359501" y="1204753"/>
                  <a:pt x="337523" y="1182479"/>
                  <a:pt x="317391" y="1158598"/>
                </a:cubicBezTo>
                <a:lnTo>
                  <a:pt x="313829" y="1153627"/>
                </a:lnTo>
                <a:lnTo>
                  <a:pt x="178170" y="1231950"/>
                </a:lnTo>
                <a:cubicBezTo>
                  <a:pt x="162510" y="1240992"/>
                  <a:pt x="142484" y="1235626"/>
                  <a:pt x="133442" y="1219965"/>
                </a:cubicBezTo>
                <a:lnTo>
                  <a:pt x="67958" y="1106544"/>
                </a:lnTo>
                <a:cubicBezTo>
                  <a:pt x="58917" y="1090883"/>
                  <a:pt x="64283" y="1070857"/>
                  <a:pt x="79943" y="1061816"/>
                </a:cubicBezTo>
                <a:lnTo>
                  <a:pt x="215994" y="983267"/>
                </a:lnTo>
                <a:lnTo>
                  <a:pt x="191994" y="906212"/>
                </a:lnTo>
                <a:lnTo>
                  <a:pt x="188413" y="873732"/>
                </a:lnTo>
                <a:lnTo>
                  <a:pt x="32743" y="873732"/>
                </a:lnTo>
                <a:cubicBezTo>
                  <a:pt x="14660" y="873732"/>
                  <a:pt x="0" y="859072"/>
                  <a:pt x="0" y="840989"/>
                </a:cubicBezTo>
                <a:lnTo>
                  <a:pt x="0" y="710021"/>
                </a:lnTo>
                <a:cubicBezTo>
                  <a:pt x="0" y="691938"/>
                  <a:pt x="14660" y="677278"/>
                  <a:pt x="32743" y="677278"/>
                </a:cubicBezTo>
                <a:lnTo>
                  <a:pt x="186251" y="677278"/>
                </a:lnTo>
                <a:lnTo>
                  <a:pt x="186873" y="670227"/>
                </a:lnTo>
                <a:cubicBezTo>
                  <a:pt x="192214" y="640328"/>
                  <a:pt x="199789" y="611203"/>
                  <a:pt x="209419" y="583032"/>
                </a:cubicBezTo>
                <a:lnTo>
                  <a:pt x="216604" y="566247"/>
                </a:lnTo>
                <a:lnTo>
                  <a:pt x="83141" y="489192"/>
                </a:lnTo>
                <a:cubicBezTo>
                  <a:pt x="67481" y="480151"/>
                  <a:pt x="62115" y="460125"/>
                  <a:pt x="71156" y="444465"/>
                </a:cubicBezTo>
                <a:lnTo>
                  <a:pt x="136640" y="331043"/>
                </a:lnTo>
                <a:cubicBezTo>
                  <a:pt x="145682" y="315383"/>
                  <a:pt x="165708" y="310017"/>
                  <a:pt x="181368" y="319058"/>
                </a:cubicBezTo>
                <a:lnTo>
                  <a:pt x="315858" y="396706"/>
                </a:lnTo>
                <a:lnTo>
                  <a:pt x="346760" y="360045"/>
                </a:lnTo>
                <a:lnTo>
                  <a:pt x="398420" y="314347"/>
                </a:lnTo>
                <a:lnTo>
                  <a:pt x="321646" y="181371"/>
                </a:lnTo>
                <a:cubicBezTo>
                  <a:pt x="312604" y="165710"/>
                  <a:pt x="317970" y="145684"/>
                  <a:pt x="333631" y="136643"/>
                </a:cubicBezTo>
                <a:lnTo>
                  <a:pt x="447052" y="71159"/>
                </a:lnTo>
                <a:cubicBezTo>
                  <a:pt x="462713" y="62117"/>
                  <a:pt x="482738" y="67483"/>
                  <a:pt x="491780" y="83143"/>
                </a:cubicBezTo>
                <a:lnTo>
                  <a:pt x="568891" y="216703"/>
                </a:lnTo>
                <a:lnTo>
                  <a:pt x="652449" y="192863"/>
                </a:lnTo>
                <a:lnTo>
                  <a:pt x="674079" y="190682"/>
                </a:lnTo>
                <a:lnTo>
                  <a:pt x="674079" y="32743"/>
                </a:lnTo>
                <a:cubicBezTo>
                  <a:pt x="674079" y="14660"/>
                  <a:pt x="688739" y="0"/>
                  <a:pt x="70682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E8AE761-2AFC-4F6A-9075-F741DF46CF06}"/>
              </a:ext>
            </a:extLst>
          </p:cNvPr>
          <p:cNvSpPr/>
          <p:nvPr/>
        </p:nvSpPr>
        <p:spPr>
          <a:xfrm>
            <a:off x="1314727" y="2375551"/>
            <a:ext cx="484912" cy="484912"/>
          </a:xfrm>
          <a:custGeom>
            <a:avLst/>
            <a:gdLst>
              <a:gd name="connsiteX0" fmla="*/ 775504 w 1551008"/>
              <a:gd name="connsiteY0" fmla="*/ 406177 h 1551007"/>
              <a:gd name="connsiteX1" fmla="*/ 406178 w 1551008"/>
              <a:gd name="connsiteY1" fmla="*/ 775503 h 1551007"/>
              <a:gd name="connsiteX2" fmla="*/ 775504 w 1551008"/>
              <a:gd name="connsiteY2" fmla="*/ 1144829 h 1551007"/>
              <a:gd name="connsiteX3" fmla="*/ 1144830 w 1551008"/>
              <a:gd name="connsiteY3" fmla="*/ 775503 h 1551007"/>
              <a:gd name="connsiteX4" fmla="*/ 775504 w 1551008"/>
              <a:gd name="connsiteY4" fmla="*/ 406177 h 1551007"/>
              <a:gd name="connsiteX5" fmla="*/ 706822 w 1551008"/>
              <a:gd name="connsiteY5" fmla="*/ 0 h 1551007"/>
              <a:gd name="connsiteX6" fmla="*/ 837790 w 1551008"/>
              <a:gd name="connsiteY6" fmla="*/ 0 h 1551007"/>
              <a:gd name="connsiteX7" fmla="*/ 870533 w 1551008"/>
              <a:gd name="connsiteY7" fmla="*/ 32743 h 1551007"/>
              <a:gd name="connsiteX8" fmla="*/ 870533 w 1551008"/>
              <a:gd name="connsiteY8" fmla="*/ 190682 h 1551007"/>
              <a:gd name="connsiteX9" fmla="*/ 892164 w 1551008"/>
              <a:gd name="connsiteY9" fmla="*/ 192863 h 1551007"/>
              <a:gd name="connsiteX10" fmla="*/ 980179 w 1551008"/>
              <a:gd name="connsiteY10" fmla="*/ 219004 h 1551007"/>
              <a:gd name="connsiteX11" fmla="*/ 1058619 w 1551008"/>
              <a:gd name="connsiteY11" fmla="*/ 83140 h 1551007"/>
              <a:gd name="connsiteX12" fmla="*/ 1103347 w 1551008"/>
              <a:gd name="connsiteY12" fmla="*/ 71156 h 1551007"/>
              <a:gd name="connsiteX13" fmla="*/ 1216769 w 1551008"/>
              <a:gd name="connsiteY13" fmla="*/ 136640 h 1551007"/>
              <a:gd name="connsiteX14" fmla="*/ 1228754 w 1551008"/>
              <a:gd name="connsiteY14" fmla="*/ 181368 h 1551007"/>
              <a:gd name="connsiteX15" fmla="*/ 1150146 w 1551008"/>
              <a:gd name="connsiteY15" fmla="*/ 317521 h 1551007"/>
              <a:gd name="connsiteX16" fmla="*/ 1161508 w 1551008"/>
              <a:gd name="connsiteY16" fmla="*/ 325805 h 1551007"/>
              <a:gd name="connsiteX17" fmla="*/ 1227221 w 1551008"/>
              <a:gd name="connsiteY17" fmla="*/ 392406 h 1551007"/>
              <a:gd name="connsiteX18" fmla="*/ 1230784 w 1551008"/>
              <a:gd name="connsiteY18" fmla="*/ 397378 h 1551007"/>
              <a:gd name="connsiteX19" fmla="*/ 1366442 w 1551008"/>
              <a:gd name="connsiteY19" fmla="*/ 319055 h 1551007"/>
              <a:gd name="connsiteX20" fmla="*/ 1411170 w 1551008"/>
              <a:gd name="connsiteY20" fmla="*/ 331040 h 1551007"/>
              <a:gd name="connsiteX21" fmla="*/ 1476654 w 1551008"/>
              <a:gd name="connsiteY21" fmla="*/ 444462 h 1551007"/>
              <a:gd name="connsiteX22" fmla="*/ 1464669 w 1551008"/>
              <a:gd name="connsiteY22" fmla="*/ 489189 h 1551007"/>
              <a:gd name="connsiteX23" fmla="*/ 1328619 w 1551008"/>
              <a:gd name="connsiteY23" fmla="*/ 567738 h 1551007"/>
              <a:gd name="connsiteX24" fmla="*/ 1352619 w 1551008"/>
              <a:gd name="connsiteY24" fmla="*/ 644793 h 1551007"/>
              <a:gd name="connsiteX25" fmla="*/ 1356200 w 1551008"/>
              <a:gd name="connsiteY25" fmla="*/ 677278 h 1551007"/>
              <a:gd name="connsiteX26" fmla="*/ 1518265 w 1551008"/>
              <a:gd name="connsiteY26" fmla="*/ 677278 h 1551007"/>
              <a:gd name="connsiteX27" fmla="*/ 1551008 w 1551008"/>
              <a:gd name="connsiteY27" fmla="*/ 710021 h 1551007"/>
              <a:gd name="connsiteX28" fmla="*/ 1551008 w 1551008"/>
              <a:gd name="connsiteY28" fmla="*/ 840989 h 1551007"/>
              <a:gd name="connsiteX29" fmla="*/ 1518265 w 1551008"/>
              <a:gd name="connsiteY29" fmla="*/ 873732 h 1551007"/>
              <a:gd name="connsiteX30" fmla="*/ 1358361 w 1551008"/>
              <a:gd name="connsiteY30" fmla="*/ 873732 h 1551007"/>
              <a:gd name="connsiteX31" fmla="*/ 1357739 w 1551008"/>
              <a:gd name="connsiteY31" fmla="*/ 880778 h 1551007"/>
              <a:gd name="connsiteX32" fmla="*/ 1335193 w 1551008"/>
              <a:gd name="connsiteY32" fmla="*/ 967973 h 1551007"/>
              <a:gd name="connsiteX33" fmla="*/ 1329273 w 1551008"/>
              <a:gd name="connsiteY33" fmla="*/ 981802 h 1551007"/>
              <a:gd name="connsiteX34" fmla="*/ 1467867 w 1551008"/>
              <a:gd name="connsiteY34" fmla="*/ 1061819 h 1551007"/>
              <a:gd name="connsiteX35" fmla="*/ 1479852 w 1551008"/>
              <a:gd name="connsiteY35" fmla="*/ 1106547 h 1551007"/>
              <a:gd name="connsiteX36" fmla="*/ 1414368 w 1551008"/>
              <a:gd name="connsiteY36" fmla="*/ 1219968 h 1551007"/>
              <a:gd name="connsiteX37" fmla="*/ 1369640 w 1551008"/>
              <a:gd name="connsiteY37" fmla="*/ 1231953 h 1551007"/>
              <a:gd name="connsiteX38" fmla="*/ 1230844 w 1551008"/>
              <a:gd name="connsiteY38" fmla="*/ 1151819 h 1551007"/>
              <a:gd name="connsiteX39" fmla="*/ 1197853 w 1551008"/>
              <a:gd name="connsiteY39" fmla="*/ 1190960 h 1551007"/>
              <a:gd name="connsiteX40" fmla="*/ 1153851 w 1551008"/>
              <a:gd name="connsiteY40" fmla="*/ 1229884 h 1551007"/>
              <a:gd name="connsiteX41" fmla="*/ 1234541 w 1551008"/>
              <a:gd name="connsiteY41" fmla="*/ 1369643 h 1551007"/>
              <a:gd name="connsiteX42" fmla="*/ 1222556 w 1551008"/>
              <a:gd name="connsiteY42" fmla="*/ 1414370 h 1551007"/>
              <a:gd name="connsiteX43" fmla="*/ 1109134 w 1551008"/>
              <a:gd name="connsiteY43" fmla="*/ 1479854 h 1551007"/>
              <a:gd name="connsiteX44" fmla="*/ 1064406 w 1551008"/>
              <a:gd name="connsiteY44" fmla="*/ 1467870 h 1551007"/>
              <a:gd name="connsiteX45" fmla="*/ 985092 w 1551008"/>
              <a:gd name="connsiteY45" fmla="*/ 1330493 h 1551007"/>
              <a:gd name="connsiteX46" fmla="*/ 978498 w 1551008"/>
              <a:gd name="connsiteY46" fmla="*/ 1333509 h 1551007"/>
              <a:gd name="connsiteX47" fmla="*/ 892164 w 1551008"/>
              <a:gd name="connsiteY47" fmla="*/ 1358142 h 1551007"/>
              <a:gd name="connsiteX48" fmla="*/ 870533 w 1551008"/>
              <a:gd name="connsiteY48" fmla="*/ 1360322 h 1551007"/>
              <a:gd name="connsiteX49" fmla="*/ 870533 w 1551008"/>
              <a:gd name="connsiteY49" fmla="*/ 1518264 h 1551007"/>
              <a:gd name="connsiteX50" fmla="*/ 837790 w 1551008"/>
              <a:gd name="connsiteY50" fmla="*/ 1551007 h 1551007"/>
              <a:gd name="connsiteX51" fmla="*/ 706822 w 1551008"/>
              <a:gd name="connsiteY51" fmla="*/ 1551007 h 1551007"/>
              <a:gd name="connsiteX52" fmla="*/ 674079 w 1551008"/>
              <a:gd name="connsiteY52" fmla="*/ 1518264 h 1551007"/>
              <a:gd name="connsiteX53" fmla="*/ 674079 w 1551008"/>
              <a:gd name="connsiteY53" fmla="*/ 1360322 h 1551007"/>
              <a:gd name="connsiteX54" fmla="*/ 652449 w 1551008"/>
              <a:gd name="connsiteY54" fmla="*/ 1358142 h 1551007"/>
              <a:gd name="connsiteX55" fmla="*/ 564435 w 1551008"/>
              <a:gd name="connsiteY55" fmla="*/ 1332001 h 1551007"/>
              <a:gd name="connsiteX56" fmla="*/ 485993 w 1551008"/>
              <a:gd name="connsiteY56" fmla="*/ 1467867 h 1551007"/>
              <a:gd name="connsiteX57" fmla="*/ 441265 w 1551008"/>
              <a:gd name="connsiteY57" fmla="*/ 1479851 h 1551007"/>
              <a:gd name="connsiteX58" fmla="*/ 327844 w 1551008"/>
              <a:gd name="connsiteY58" fmla="*/ 1414367 h 1551007"/>
              <a:gd name="connsiteX59" fmla="*/ 315859 w 1551008"/>
              <a:gd name="connsiteY59" fmla="*/ 1369640 h 1551007"/>
              <a:gd name="connsiteX60" fmla="*/ 394468 w 1551008"/>
              <a:gd name="connsiteY60" fmla="*/ 1233485 h 1551007"/>
              <a:gd name="connsiteX61" fmla="*/ 383105 w 1551008"/>
              <a:gd name="connsiteY61" fmla="*/ 1225200 h 1551007"/>
              <a:gd name="connsiteX62" fmla="*/ 317391 w 1551008"/>
              <a:gd name="connsiteY62" fmla="*/ 1158598 h 1551007"/>
              <a:gd name="connsiteX63" fmla="*/ 313829 w 1551008"/>
              <a:gd name="connsiteY63" fmla="*/ 1153627 h 1551007"/>
              <a:gd name="connsiteX64" fmla="*/ 178170 w 1551008"/>
              <a:gd name="connsiteY64" fmla="*/ 1231950 h 1551007"/>
              <a:gd name="connsiteX65" fmla="*/ 133442 w 1551008"/>
              <a:gd name="connsiteY65" fmla="*/ 1219965 h 1551007"/>
              <a:gd name="connsiteX66" fmla="*/ 67958 w 1551008"/>
              <a:gd name="connsiteY66" fmla="*/ 1106544 h 1551007"/>
              <a:gd name="connsiteX67" fmla="*/ 79943 w 1551008"/>
              <a:gd name="connsiteY67" fmla="*/ 1061816 h 1551007"/>
              <a:gd name="connsiteX68" fmla="*/ 215994 w 1551008"/>
              <a:gd name="connsiteY68" fmla="*/ 983267 h 1551007"/>
              <a:gd name="connsiteX69" fmla="*/ 191994 w 1551008"/>
              <a:gd name="connsiteY69" fmla="*/ 906212 h 1551007"/>
              <a:gd name="connsiteX70" fmla="*/ 188413 w 1551008"/>
              <a:gd name="connsiteY70" fmla="*/ 873732 h 1551007"/>
              <a:gd name="connsiteX71" fmla="*/ 32743 w 1551008"/>
              <a:gd name="connsiteY71" fmla="*/ 873732 h 1551007"/>
              <a:gd name="connsiteX72" fmla="*/ 0 w 1551008"/>
              <a:gd name="connsiteY72" fmla="*/ 840989 h 1551007"/>
              <a:gd name="connsiteX73" fmla="*/ 0 w 1551008"/>
              <a:gd name="connsiteY73" fmla="*/ 710021 h 1551007"/>
              <a:gd name="connsiteX74" fmla="*/ 32743 w 1551008"/>
              <a:gd name="connsiteY74" fmla="*/ 677278 h 1551007"/>
              <a:gd name="connsiteX75" fmla="*/ 186251 w 1551008"/>
              <a:gd name="connsiteY75" fmla="*/ 677278 h 1551007"/>
              <a:gd name="connsiteX76" fmla="*/ 186873 w 1551008"/>
              <a:gd name="connsiteY76" fmla="*/ 670227 h 1551007"/>
              <a:gd name="connsiteX77" fmla="*/ 209419 w 1551008"/>
              <a:gd name="connsiteY77" fmla="*/ 583032 h 1551007"/>
              <a:gd name="connsiteX78" fmla="*/ 216604 w 1551008"/>
              <a:gd name="connsiteY78" fmla="*/ 566247 h 1551007"/>
              <a:gd name="connsiteX79" fmla="*/ 83141 w 1551008"/>
              <a:gd name="connsiteY79" fmla="*/ 489192 h 1551007"/>
              <a:gd name="connsiteX80" fmla="*/ 71156 w 1551008"/>
              <a:gd name="connsiteY80" fmla="*/ 444465 h 1551007"/>
              <a:gd name="connsiteX81" fmla="*/ 136640 w 1551008"/>
              <a:gd name="connsiteY81" fmla="*/ 331043 h 1551007"/>
              <a:gd name="connsiteX82" fmla="*/ 181368 w 1551008"/>
              <a:gd name="connsiteY82" fmla="*/ 319058 h 1551007"/>
              <a:gd name="connsiteX83" fmla="*/ 315858 w 1551008"/>
              <a:gd name="connsiteY83" fmla="*/ 396706 h 1551007"/>
              <a:gd name="connsiteX84" fmla="*/ 346760 w 1551008"/>
              <a:gd name="connsiteY84" fmla="*/ 360045 h 1551007"/>
              <a:gd name="connsiteX85" fmla="*/ 398420 w 1551008"/>
              <a:gd name="connsiteY85" fmla="*/ 314347 h 1551007"/>
              <a:gd name="connsiteX86" fmla="*/ 321646 w 1551008"/>
              <a:gd name="connsiteY86" fmla="*/ 181371 h 1551007"/>
              <a:gd name="connsiteX87" fmla="*/ 333631 w 1551008"/>
              <a:gd name="connsiteY87" fmla="*/ 136643 h 1551007"/>
              <a:gd name="connsiteX88" fmla="*/ 447052 w 1551008"/>
              <a:gd name="connsiteY88" fmla="*/ 71159 h 1551007"/>
              <a:gd name="connsiteX89" fmla="*/ 491780 w 1551008"/>
              <a:gd name="connsiteY89" fmla="*/ 83143 h 1551007"/>
              <a:gd name="connsiteX90" fmla="*/ 568891 w 1551008"/>
              <a:gd name="connsiteY90" fmla="*/ 216703 h 1551007"/>
              <a:gd name="connsiteX91" fmla="*/ 652449 w 1551008"/>
              <a:gd name="connsiteY91" fmla="*/ 192863 h 1551007"/>
              <a:gd name="connsiteX92" fmla="*/ 674079 w 1551008"/>
              <a:gd name="connsiteY92" fmla="*/ 190682 h 1551007"/>
              <a:gd name="connsiteX93" fmla="*/ 674079 w 1551008"/>
              <a:gd name="connsiteY93" fmla="*/ 32743 h 1551007"/>
              <a:gd name="connsiteX94" fmla="*/ 706822 w 1551008"/>
              <a:gd name="connsiteY94" fmla="*/ 0 h 155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008" h="1551007">
                <a:moveTo>
                  <a:pt x="775504" y="406177"/>
                </a:moveTo>
                <a:cubicBezTo>
                  <a:pt x="571531" y="406177"/>
                  <a:pt x="406178" y="571530"/>
                  <a:pt x="406178" y="775503"/>
                </a:cubicBezTo>
                <a:cubicBezTo>
                  <a:pt x="406178" y="979476"/>
                  <a:pt x="571531" y="1144829"/>
                  <a:pt x="775504" y="1144829"/>
                </a:cubicBezTo>
                <a:cubicBezTo>
                  <a:pt x="979477" y="1144829"/>
                  <a:pt x="1144830" y="979476"/>
                  <a:pt x="1144830" y="775503"/>
                </a:cubicBezTo>
                <a:cubicBezTo>
                  <a:pt x="1144830" y="571530"/>
                  <a:pt x="979477" y="406177"/>
                  <a:pt x="775504" y="406177"/>
                </a:cubicBezTo>
                <a:close/>
                <a:moveTo>
                  <a:pt x="706822" y="0"/>
                </a:moveTo>
                <a:lnTo>
                  <a:pt x="837790" y="0"/>
                </a:lnTo>
                <a:cubicBezTo>
                  <a:pt x="855873" y="0"/>
                  <a:pt x="870533" y="14660"/>
                  <a:pt x="870533" y="32743"/>
                </a:cubicBezTo>
                <a:lnTo>
                  <a:pt x="870533" y="190682"/>
                </a:lnTo>
                <a:lnTo>
                  <a:pt x="892164" y="192863"/>
                </a:lnTo>
                <a:lnTo>
                  <a:pt x="980179" y="219004"/>
                </a:lnTo>
                <a:lnTo>
                  <a:pt x="1058619" y="83140"/>
                </a:lnTo>
                <a:cubicBezTo>
                  <a:pt x="1067661" y="67480"/>
                  <a:pt x="1087687" y="62114"/>
                  <a:pt x="1103347" y="71156"/>
                </a:cubicBezTo>
                <a:lnTo>
                  <a:pt x="1216769" y="136640"/>
                </a:lnTo>
                <a:cubicBezTo>
                  <a:pt x="1232429" y="145681"/>
                  <a:pt x="1237795" y="165707"/>
                  <a:pt x="1228754" y="181368"/>
                </a:cubicBezTo>
                <a:lnTo>
                  <a:pt x="1150146" y="317521"/>
                </a:lnTo>
                <a:lnTo>
                  <a:pt x="1161508" y="325805"/>
                </a:lnTo>
                <a:cubicBezTo>
                  <a:pt x="1185112" y="346251"/>
                  <a:pt x="1207089" y="368525"/>
                  <a:pt x="1227221" y="392406"/>
                </a:cubicBezTo>
                <a:lnTo>
                  <a:pt x="1230784" y="397378"/>
                </a:lnTo>
                <a:lnTo>
                  <a:pt x="1366442" y="319055"/>
                </a:lnTo>
                <a:cubicBezTo>
                  <a:pt x="1382103" y="310014"/>
                  <a:pt x="1402128" y="315380"/>
                  <a:pt x="1411170" y="331040"/>
                </a:cubicBezTo>
                <a:lnTo>
                  <a:pt x="1476654" y="444462"/>
                </a:lnTo>
                <a:cubicBezTo>
                  <a:pt x="1485695" y="460122"/>
                  <a:pt x="1480330" y="480148"/>
                  <a:pt x="1464669" y="489189"/>
                </a:cubicBezTo>
                <a:lnTo>
                  <a:pt x="1328619" y="567738"/>
                </a:lnTo>
                <a:lnTo>
                  <a:pt x="1352619" y="644793"/>
                </a:lnTo>
                <a:lnTo>
                  <a:pt x="1356200" y="677278"/>
                </a:lnTo>
                <a:lnTo>
                  <a:pt x="1518265" y="677278"/>
                </a:lnTo>
                <a:cubicBezTo>
                  <a:pt x="1536348" y="677278"/>
                  <a:pt x="1551008" y="691938"/>
                  <a:pt x="1551008" y="710021"/>
                </a:cubicBezTo>
                <a:lnTo>
                  <a:pt x="1551008" y="840989"/>
                </a:lnTo>
                <a:cubicBezTo>
                  <a:pt x="1551008" y="859072"/>
                  <a:pt x="1536348" y="873732"/>
                  <a:pt x="1518265" y="873732"/>
                </a:cubicBezTo>
                <a:lnTo>
                  <a:pt x="1358361" y="873732"/>
                </a:lnTo>
                <a:lnTo>
                  <a:pt x="1357739" y="880778"/>
                </a:lnTo>
                <a:cubicBezTo>
                  <a:pt x="1352399" y="910676"/>
                  <a:pt x="1344824" y="939801"/>
                  <a:pt x="1335193" y="967973"/>
                </a:cubicBezTo>
                <a:lnTo>
                  <a:pt x="1329273" y="981802"/>
                </a:lnTo>
                <a:lnTo>
                  <a:pt x="1467867" y="1061819"/>
                </a:lnTo>
                <a:cubicBezTo>
                  <a:pt x="1483528" y="1070860"/>
                  <a:pt x="1488893" y="1090886"/>
                  <a:pt x="1479852" y="1106547"/>
                </a:cubicBezTo>
                <a:lnTo>
                  <a:pt x="1414368" y="1219968"/>
                </a:lnTo>
                <a:cubicBezTo>
                  <a:pt x="1405326" y="1235629"/>
                  <a:pt x="1385301" y="1240995"/>
                  <a:pt x="1369640" y="1231953"/>
                </a:cubicBezTo>
                <a:lnTo>
                  <a:pt x="1230844" y="1151819"/>
                </a:lnTo>
                <a:lnTo>
                  <a:pt x="1197853" y="1190960"/>
                </a:lnTo>
                <a:lnTo>
                  <a:pt x="1153851" y="1229884"/>
                </a:lnTo>
                <a:lnTo>
                  <a:pt x="1234541" y="1369643"/>
                </a:lnTo>
                <a:cubicBezTo>
                  <a:pt x="1243582" y="1385303"/>
                  <a:pt x="1238216" y="1405329"/>
                  <a:pt x="1222556" y="1414370"/>
                </a:cubicBezTo>
                <a:lnTo>
                  <a:pt x="1109134" y="1479854"/>
                </a:lnTo>
                <a:cubicBezTo>
                  <a:pt x="1093474" y="1488896"/>
                  <a:pt x="1073448" y="1483530"/>
                  <a:pt x="1064406" y="1467870"/>
                </a:cubicBezTo>
                <a:lnTo>
                  <a:pt x="985092" y="1330493"/>
                </a:lnTo>
                <a:lnTo>
                  <a:pt x="978498" y="1333509"/>
                </a:lnTo>
                <a:cubicBezTo>
                  <a:pt x="950643" y="1343806"/>
                  <a:pt x="921805" y="1352076"/>
                  <a:pt x="892164" y="1358142"/>
                </a:cubicBezTo>
                <a:lnTo>
                  <a:pt x="870533" y="1360322"/>
                </a:lnTo>
                <a:lnTo>
                  <a:pt x="870533" y="1518264"/>
                </a:lnTo>
                <a:cubicBezTo>
                  <a:pt x="870533" y="1536347"/>
                  <a:pt x="855873" y="1551007"/>
                  <a:pt x="837790" y="1551007"/>
                </a:cubicBezTo>
                <a:lnTo>
                  <a:pt x="706822" y="1551007"/>
                </a:lnTo>
                <a:cubicBezTo>
                  <a:pt x="688739" y="1551007"/>
                  <a:pt x="674079" y="1536347"/>
                  <a:pt x="674079" y="1518264"/>
                </a:cubicBezTo>
                <a:lnTo>
                  <a:pt x="674079" y="1360322"/>
                </a:lnTo>
                <a:lnTo>
                  <a:pt x="652449" y="1358142"/>
                </a:lnTo>
                <a:lnTo>
                  <a:pt x="564435" y="1332001"/>
                </a:lnTo>
                <a:lnTo>
                  <a:pt x="485993" y="1467867"/>
                </a:lnTo>
                <a:cubicBezTo>
                  <a:pt x="476951" y="1483527"/>
                  <a:pt x="456926" y="1488893"/>
                  <a:pt x="441265" y="1479851"/>
                </a:cubicBezTo>
                <a:lnTo>
                  <a:pt x="327844" y="1414367"/>
                </a:lnTo>
                <a:cubicBezTo>
                  <a:pt x="312183" y="1405326"/>
                  <a:pt x="306817" y="1385300"/>
                  <a:pt x="315859" y="1369640"/>
                </a:cubicBezTo>
                <a:lnTo>
                  <a:pt x="394468" y="1233485"/>
                </a:lnTo>
                <a:lnTo>
                  <a:pt x="383105" y="1225200"/>
                </a:lnTo>
                <a:cubicBezTo>
                  <a:pt x="359501" y="1204753"/>
                  <a:pt x="337523" y="1182479"/>
                  <a:pt x="317391" y="1158598"/>
                </a:cubicBezTo>
                <a:lnTo>
                  <a:pt x="313829" y="1153627"/>
                </a:lnTo>
                <a:lnTo>
                  <a:pt x="178170" y="1231950"/>
                </a:lnTo>
                <a:cubicBezTo>
                  <a:pt x="162510" y="1240992"/>
                  <a:pt x="142484" y="1235626"/>
                  <a:pt x="133442" y="1219965"/>
                </a:cubicBezTo>
                <a:lnTo>
                  <a:pt x="67958" y="1106544"/>
                </a:lnTo>
                <a:cubicBezTo>
                  <a:pt x="58917" y="1090883"/>
                  <a:pt x="64283" y="1070857"/>
                  <a:pt x="79943" y="1061816"/>
                </a:cubicBezTo>
                <a:lnTo>
                  <a:pt x="215994" y="983267"/>
                </a:lnTo>
                <a:lnTo>
                  <a:pt x="191994" y="906212"/>
                </a:lnTo>
                <a:lnTo>
                  <a:pt x="188413" y="873732"/>
                </a:lnTo>
                <a:lnTo>
                  <a:pt x="32743" y="873732"/>
                </a:lnTo>
                <a:cubicBezTo>
                  <a:pt x="14660" y="873732"/>
                  <a:pt x="0" y="859072"/>
                  <a:pt x="0" y="840989"/>
                </a:cubicBezTo>
                <a:lnTo>
                  <a:pt x="0" y="710021"/>
                </a:lnTo>
                <a:cubicBezTo>
                  <a:pt x="0" y="691938"/>
                  <a:pt x="14660" y="677278"/>
                  <a:pt x="32743" y="677278"/>
                </a:cubicBezTo>
                <a:lnTo>
                  <a:pt x="186251" y="677278"/>
                </a:lnTo>
                <a:lnTo>
                  <a:pt x="186873" y="670227"/>
                </a:lnTo>
                <a:cubicBezTo>
                  <a:pt x="192214" y="640328"/>
                  <a:pt x="199789" y="611203"/>
                  <a:pt x="209419" y="583032"/>
                </a:cubicBezTo>
                <a:lnTo>
                  <a:pt x="216604" y="566247"/>
                </a:lnTo>
                <a:lnTo>
                  <a:pt x="83141" y="489192"/>
                </a:lnTo>
                <a:cubicBezTo>
                  <a:pt x="67481" y="480151"/>
                  <a:pt x="62115" y="460125"/>
                  <a:pt x="71156" y="444465"/>
                </a:cubicBezTo>
                <a:lnTo>
                  <a:pt x="136640" y="331043"/>
                </a:lnTo>
                <a:cubicBezTo>
                  <a:pt x="145682" y="315383"/>
                  <a:pt x="165708" y="310017"/>
                  <a:pt x="181368" y="319058"/>
                </a:cubicBezTo>
                <a:lnTo>
                  <a:pt x="315858" y="396706"/>
                </a:lnTo>
                <a:lnTo>
                  <a:pt x="346760" y="360045"/>
                </a:lnTo>
                <a:lnTo>
                  <a:pt x="398420" y="314347"/>
                </a:lnTo>
                <a:lnTo>
                  <a:pt x="321646" y="181371"/>
                </a:lnTo>
                <a:cubicBezTo>
                  <a:pt x="312604" y="165710"/>
                  <a:pt x="317970" y="145684"/>
                  <a:pt x="333631" y="136643"/>
                </a:cubicBezTo>
                <a:lnTo>
                  <a:pt x="447052" y="71159"/>
                </a:lnTo>
                <a:cubicBezTo>
                  <a:pt x="462713" y="62117"/>
                  <a:pt x="482738" y="67483"/>
                  <a:pt x="491780" y="83143"/>
                </a:cubicBezTo>
                <a:lnTo>
                  <a:pt x="568891" y="216703"/>
                </a:lnTo>
                <a:lnTo>
                  <a:pt x="652449" y="192863"/>
                </a:lnTo>
                <a:lnTo>
                  <a:pt x="674079" y="190682"/>
                </a:lnTo>
                <a:lnTo>
                  <a:pt x="674079" y="32743"/>
                </a:lnTo>
                <a:cubicBezTo>
                  <a:pt x="674079" y="14660"/>
                  <a:pt x="688739" y="0"/>
                  <a:pt x="70682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B2FB7D-571A-4882-B693-9C9E5AB22095}"/>
              </a:ext>
            </a:extLst>
          </p:cNvPr>
          <p:cNvSpPr/>
          <p:nvPr/>
        </p:nvSpPr>
        <p:spPr>
          <a:xfrm>
            <a:off x="1879233" y="2366649"/>
            <a:ext cx="392615" cy="392615"/>
          </a:xfrm>
          <a:custGeom>
            <a:avLst/>
            <a:gdLst>
              <a:gd name="connsiteX0" fmla="*/ 775504 w 1551008"/>
              <a:gd name="connsiteY0" fmla="*/ 406177 h 1551007"/>
              <a:gd name="connsiteX1" fmla="*/ 406178 w 1551008"/>
              <a:gd name="connsiteY1" fmla="*/ 775503 h 1551007"/>
              <a:gd name="connsiteX2" fmla="*/ 775504 w 1551008"/>
              <a:gd name="connsiteY2" fmla="*/ 1144829 h 1551007"/>
              <a:gd name="connsiteX3" fmla="*/ 1144830 w 1551008"/>
              <a:gd name="connsiteY3" fmla="*/ 775503 h 1551007"/>
              <a:gd name="connsiteX4" fmla="*/ 775504 w 1551008"/>
              <a:gd name="connsiteY4" fmla="*/ 406177 h 1551007"/>
              <a:gd name="connsiteX5" fmla="*/ 706822 w 1551008"/>
              <a:gd name="connsiteY5" fmla="*/ 0 h 1551007"/>
              <a:gd name="connsiteX6" fmla="*/ 837790 w 1551008"/>
              <a:gd name="connsiteY6" fmla="*/ 0 h 1551007"/>
              <a:gd name="connsiteX7" fmla="*/ 870533 w 1551008"/>
              <a:gd name="connsiteY7" fmla="*/ 32743 h 1551007"/>
              <a:gd name="connsiteX8" fmla="*/ 870533 w 1551008"/>
              <a:gd name="connsiteY8" fmla="*/ 190682 h 1551007"/>
              <a:gd name="connsiteX9" fmla="*/ 892164 w 1551008"/>
              <a:gd name="connsiteY9" fmla="*/ 192863 h 1551007"/>
              <a:gd name="connsiteX10" fmla="*/ 980179 w 1551008"/>
              <a:gd name="connsiteY10" fmla="*/ 219004 h 1551007"/>
              <a:gd name="connsiteX11" fmla="*/ 1058619 w 1551008"/>
              <a:gd name="connsiteY11" fmla="*/ 83140 h 1551007"/>
              <a:gd name="connsiteX12" fmla="*/ 1103347 w 1551008"/>
              <a:gd name="connsiteY12" fmla="*/ 71156 h 1551007"/>
              <a:gd name="connsiteX13" fmla="*/ 1216769 w 1551008"/>
              <a:gd name="connsiteY13" fmla="*/ 136640 h 1551007"/>
              <a:gd name="connsiteX14" fmla="*/ 1228754 w 1551008"/>
              <a:gd name="connsiteY14" fmla="*/ 181368 h 1551007"/>
              <a:gd name="connsiteX15" fmla="*/ 1150146 w 1551008"/>
              <a:gd name="connsiteY15" fmla="*/ 317521 h 1551007"/>
              <a:gd name="connsiteX16" fmla="*/ 1161508 w 1551008"/>
              <a:gd name="connsiteY16" fmla="*/ 325805 h 1551007"/>
              <a:gd name="connsiteX17" fmla="*/ 1227221 w 1551008"/>
              <a:gd name="connsiteY17" fmla="*/ 392406 h 1551007"/>
              <a:gd name="connsiteX18" fmla="*/ 1230784 w 1551008"/>
              <a:gd name="connsiteY18" fmla="*/ 397378 h 1551007"/>
              <a:gd name="connsiteX19" fmla="*/ 1366442 w 1551008"/>
              <a:gd name="connsiteY19" fmla="*/ 319055 h 1551007"/>
              <a:gd name="connsiteX20" fmla="*/ 1411170 w 1551008"/>
              <a:gd name="connsiteY20" fmla="*/ 331040 h 1551007"/>
              <a:gd name="connsiteX21" fmla="*/ 1476654 w 1551008"/>
              <a:gd name="connsiteY21" fmla="*/ 444462 h 1551007"/>
              <a:gd name="connsiteX22" fmla="*/ 1464669 w 1551008"/>
              <a:gd name="connsiteY22" fmla="*/ 489189 h 1551007"/>
              <a:gd name="connsiteX23" fmla="*/ 1328619 w 1551008"/>
              <a:gd name="connsiteY23" fmla="*/ 567738 h 1551007"/>
              <a:gd name="connsiteX24" fmla="*/ 1352619 w 1551008"/>
              <a:gd name="connsiteY24" fmla="*/ 644793 h 1551007"/>
              <a:gd name="connsiteX25" fmla="*/ 1356200 w 1551008"/>
              <a:gd name="connsiteY25" fmla="*/ 677278 h 1551007"/>
              <a:gd name="connsiteX26" fmla="*/ 1518265 w 1551008"/>
              <a:gd name="connsiteY26" fmla="*/ 677278 h 1551007"/>
              <a:gd name="connsiteX27" fmla="*/ 1551008 w 1551008"/>
              <a:gd name="connsiteY27" fmla="*/ 710021 h 1551007"/>
              <a:gd name="connsiteX28" fmla="*/ 1551008 w 1551008"/>
              <a:gd name="connsiteY28" fmla="*/ 840989 h 1551007"/>
              <a:gd name="connsiteX29" fmla="*/ 1518265 w 1551008"/>
              <a:gd name="connsiteY29" fmla="*/ 873732 h 1551007"/>
              <a:gd name="connsiteX30" fmla="*/ 1358361 w 1551008"/>
              <a:gd name="connsiteY30" fmla="*/ 873732 h 1551007"/>
              <a:gd name="connsiteX31" fmla="*/ 1357739 w 1551008"/>
              <a:gd name="connsiteY31" fmla="*/ 880778 h 1551007"/>
              <a:gd name="connsiteX32" fmla="*/ 1335193 w 1551008"/>
              <a:gd name="connsiteY32" fmla="*/ 967973 h 1551007"/>
              <a:gd name="connsiteX33" fmla="*/ 1329273 w 1551008"/>
              <a:gd name="connsiteY33" fmla="*/ 981802 h 1551007"/>
              <a:gd name="connsiteX34" fmla="*/ 1467867 w 1551008"/>
              <a:gd name="connsiteY34" fmla="*/ 1061819 h 1551007"/>
              <a:gd name="connsiteX35" fmla="*/ 1479852 w 1551008"/>
              <a:gd name="connsiteY35" fmla="*/ 1106547 h 1551007"/>
              <a:gd name="connsiteX36" fmla="*/ 1414368 w 1551008"/>
              <a:gd name="connsiteY36" fmla="*/ 1219968 h 1551007"/>
              <a:gd name="connsiteX37" fmla="*/ 1369640 w 1551008"/>
              <a:gd name="connsiteY37" fmla="*/ 1231953 h 1551007"/>
              <a:gd name="connsiteX38" fmla="*/ 1230844 w 1551008"/>
              <a:gd name="connsiteY38" fmla="*/ 1151819 h 1551007"/>
              <a:gd name="connsiteX39" fmla="*/ 1197853 w 1551008"/>
              <a:gd name="connsiteY39" fmla="*/ 1190960 h 1551007"/>
              <a:gd name="connsiteX40" fmla="*/ 1153851 w 1551008"/>
              <a:gd name="connsiteY40" fmla="*/ 1229884 h 1551007"/>
              <a:gd name="connsiteX41" fmla="*/ 1234541 w 1551008"/>
              <a:gd name="connsiteY41" fmla="*/ 1369643 h 1551007"/>
              <a:gd name="connsiteX42" fmla="*/ 1222556 w 1551008"/>
              <a:gd name="connsiteY42" fmla="*/ 1414370 h 1551007"/>
              <a:gd name="connsiteX43" fmla="*/ 1109134 w 1551008"/>
              <a:gd name="connsiteY43" fmla="*/ 1479854 h 1551007"/>
              <a:gd name="connsiteX44" fmla="*/ 1064406 w 1551008"/>
              <a:gd name="connsiteY44" fmla="*/ 1467870 h 1551007"/>
              <a:gd name="connsiteX45" fmla="*/ 985092 w 1551008"/>
              <a:gd name="connsiteY45" fmla="*/ 1330493 h 1551007"/>
              <a:gd name="connsiteX46" fmla="*/ 978498 w 1551008"/>
              <a:gd name="connsiteY46" fmla="*/ 1333509 h 1551007"/>
              <a:gd name="connsiteX47" fmla="*/ 892164 w 1551008"/>
              <a:gd name="connsiteY47" fmla="*/ 1358142 h 1551007"/>
              <a:gd name="connsiteX48" fmla="*/ 870533 w 1551008"/>
              <a:gd name="connsiteY48" fmla="*/ 1360322 h 1551007"/>
              <a:gd name="connsiteX49" fmla="*/ 870533 w 1551008"/>
              <a:gd name="connsiteY49" fmla="*/ 1518264 h 1551007"/>
              <a:gd name="connsiteX50" fmla="*/ 837790 w 1551008"/>
              <a:gd name="connsiteY50" fmla="*/ 1551007 h 1551007"/>
              <a:gd name="connsiteX51" fmla="*/ 706822 w 1551008"/>
              <a:gd name="connsiteY51" fmla="*/ 1551007 h 1551007"/>
              <a:gd name="connsiteX52" fmla="*/ 674079 w 1551008"/>
              <a:gd name="connsiteY52" fmla="*/ 1518264 h 1551007"/>
              <a:gd name="connsiteX53" fmla="*/ 674079 w 1551008"/>
              <a:gd name="connsiteY53" fmla="*/ 1360322 h 1551007"/>
              <a:gd name="connsiteX54" fmla="*/ 652449 w 1551008"/>
              <a:gd name="connsiteY54" fmla="*/ 1358142 h 1551007"/>
              <a:gd name="connsiteX55" fmla="*/ 564435 w 1551008"/>
              <a:gd name="connsiteY55" fmla="*/ 1332001 h 1551007"/>
              <a:gd name="connsiteX56" fmla="*/ 485993 w 1551008"/>
              <a:gd name="connsiteY56" fmla="*/ 1467867 h 1551007"/>
              <a:gd name="connsiteX57" fmla="*/ 441265 w 1551008"/>
              <a:gd name="connsiteY57" fmla="*/ 1479851 h 1551007"/>
              <a:gd name="connsiteX58" fmla="*/ 327844 w 1551008"/>
              <a:gd name="connsiteY58" fmla="*/ 1414367 h 1551007"/>
              <a:gd name="connsiteX59" fmla="*/ 315859 w 1551008"/>
              <a:gd name="connsiteY59" fmla="*/ 1369640 h 1551007"/>
              <a:gd name="connsiteX60" fmla="*/ 394468 w 1551008"/>
              <a:gd name="connsiteY60" fmla="*/ 1233485 h 1551007"/>
              <a:gd name="connsiteX61" fmla="*/ 383105 w 1551008"/>
              <a:gd name="connsiteY61" fmla="*/ 1225200 h 1551007"/>
              <a:gd name="connsiteX62" fmla="*/ 317391 w 1551008"/>
              <a:gd name="connsiteY62" fmla="*/ 1158598 h 1551007"/>
              <a:gd name="connsiteX63" fmla="*/ 313829 w 1551008"/>
              <a:gd name="connsiteY63" fmla="*/ 1153627 h 1551007"/>
              <a:gd name="connsiteX64" fmla="*/ 178170 w 1551008"/>
              <a:gd name="connsiteY64" fmla="*/ 1231950 h 1551007"/>
              <a:gd name="connsiteX65" fmla="*/ 133442 w 1551008"/>
              <a:gd name="connsiteY65" fmla="*/ 1219965 h 1551007"/>
              <a:gd name="connsiteX66" fmla="*/ 67958 w 1551008"/>
              <a:gd name="connsiteY66" fmla="*/ 1106544 h 1551007"/>
              <a:gd name="connsiteX67" fmla="*/ 79943 w 1551008"/>
              <a:gd name="connsiteY67" fmla="*/ 1061816 h 1551007"/>
              <a:gd name="connsiteX68" fmla="*/ 215994 w 1551008"/>
              <a:gd name="connsiteY68" fmla="*/ 983267 h 1551007"/>
              <a:gd name="connsiteX69" fmla="*/ 191994 w 1551008"/>
              <a:gd name="connsiteY69" fmla="*/ 906212 h 1551007"/>
              <a:gd name="connsiteX70" fmla="*/ 188413 w 1551008"/>
              <a:gd name="connsiteY70" fmla="*/ 873732 h 1551007"/>
              <a:gd name="connsiteX71" fmla="*/ 32743 w 1551008"/>
              <a:gd name="connsiteY71" fmla="*/ 873732 h 1551007"/>
              <a:gd name="connsiteX72" fmla="*/ 0 w 1551008"/>
              <a:gd name="connsiteY72" fmla="*/ 840989 h 1551007"/>
              <a:gd name="connsiteX73" fmla="*/ 0 w 1551008"/>
              <a:gd name="connsiteY73" fmla="*/ 710021 h 1551007"/>
              <a:gd name="connsiteX74" fmla="*/ 32743 w 1551008"/>
              <a:gd name="connsiteY74" fmla="*/ 677278 h 1551007"/>
              <a:gd name="connsiteX75" fmla="*/ 186251 w 1551008"/>
              <a:gd name="connsiteY75" fmla="*/ 677278 h 1551007"/>
              <a:gd name="connsiteX76" fmla="*/ 186873 w 1551008"/>
              <a:gd name="connsiteY76" fmla="*/ 670227 h 1551007"/>
              <a:gd name="connsiteX77" fmla="*/ 209419 w 1551008"/>
              <a:gd name="connsiteY77" fmla="*/ 583032 h 1551007"/>
              <a:gd name="connsiteX78" fmla="*/ 216604 w 1551008"/>
              <a:gd name="connsiteY78" fmla="*/ 566247 h 1551007"/>
              <a:gd name="connsiteX79" fmla="*/ 83141 w 1551008"/>
              <a:gd name="connsiteY79" fmla="*/ 489192 h 1551007"/>
              <a:gd name="connsiteX80" fmla="*/ 71156 w 1551008"/>
              <a:gd name="connsiteY80" fmla="*/ 444465 h 1551007"/>
              <a:gd name="connsiteX81" fmla="*/ 136640 w 1551008"/>
              <a:gd name="connsiteY81" fmla="*/ 331043 h 1551007"/>
              <a:gd name="connsiteX82" fmla="*/ 181368 w 1551008"/>
              <a:gd name="connsiteY82" fmla="*/ 319058 h 1551007"/>
              <a:gd name="connsiteX83" fmla="*/ 315858 w 1551008"/>
              <a:gd name="connsiteY83" fmla="*/ 396706 h 1551007"/>
              <a:gd name="connsiteX84" fmla="*/ 346760 w 1551008"/>
              <a:gd name="connsiteY84" fmla="*/ 360045 h 1551007"/>
              <a:gd name="connsiteX85" fmla="*/ 398420 w 1551008"/>
              <a:gd name="connsiteY85" fmla="*/ 314347 h 1551007"/>
              <a:gd name="connsiteX86" fmla="*/ 321646 w 1551008"/>
              <a:gd name="connsiteY86" fmla="*/ 181371 h 1551007"/>
              <a:gd name="connsiteX87" fmla="*/ 333631 w 1551008"/>
              <a:gd name="connsiteY87" fmla="*/ 136643 h 1551007"/>
              <a:gd name="connsiteX88" fmla="*/ 447052 w 1551008"/>
              <a:gd name="connsiteY88" fmla="*/ 71159 h 1551007"/>
              <a:gd name="connsiteX89" fmla="*/ 491780 w 1551008"/>
              <a:gd name="connsiteY89" fmla="*/ 83143 h 1551007"/>
              <a:gd name="connsiteX90" fmla="*/ 568891 w 1551008"/>
              <a:gd name="connsiteY90" fmla="*/ 216703 h 1551007"/>
              <a:gd name="connsiteX91" fmla="*/ 652449 w 1551008"/>
              <a:gd name="connsiteY91" fmla="*/ 192863 h 1551007"/>
              <a:gd name="connsiteX92" fmla="*/ 674079 w 1551008"/>
              <a:gd name="connsiteY92" fmla="*/ 190682 h 1551007"/>
              <a:gd name="connsiteX93" fmla="*/ 674079 w 1551008"/>
              <a:gd name="connsiteY93" fmla="*/ 32743 h 1551007"/>
              <a:gd name="connsiteX94" fmla="*/ 706822 w 1551008"/>
              <a:gd name="connsiteY94" fmla="*/ 0 h 155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008" h="1551007">
                <a:moveTo>
                  <a:pt x="775504" y="406177"/>
                </a:moveTo>
                <a:cubicBezTo>
                  <a:pt x="571531" y="406177"/>
                  <a:pt x="406178" y="571530"/>
                  <a:pt x="406178" y="775503"/>
                </a:cubicBezTo>
                <a:cubicBezTo>
                  <a:pt x="406178" y="979476"/>
                  <a:pt x="571531" y="1144829"/>
                  <a:pt x="775504" y="1144829"/>
                </a:cubicBezTo>
                <a:cubicBezTo>
                  <a:pt x="979477" y="1144829"/>
                  <a:pt x="1144830" y="979476"/>
                  <a:pt x="1144830" y="775503"/>
                </a:cubicBezTo>
                <a:cubicBezTo>
                  <a:pt x="1144830" y="571530"/>
                  <a:pt x="979477" y="406177"/>
                  <a:pt x="775504" y="406177"/>
                </a:cubicBezTo>
                <a:close/>
                <a:moveTo>
                  <a:pt x="706822" y="0"/>
                </a:moveTo>
                <a:lnTo>
                  <a:pt x="837790" y="0"/>
                </a:lnTo>
                <a:cubicBezTo>
                  <a:pt x="855873" y="0"/>
                  <a:pt x="870533" y="14660"/>
                  <a:pt x="870533" y="32743"/>
                </a:cubicBezTo>
                <a:lnTo>
                  <a:pt x="870533" y="190682"/>
                </a:lnTo>
                <a:lnTo>
                  <a:pt x="892164" y="192863"/>
                </a:lnTo>
                <a:lnTo>
                  <a:pt x="980179" y="219004"/>
                </a:lnTo>
                <a:lnTo>
                  <a:pt x="1058619" y="83140"/>
                </a:lnTo>
                <a:cubicBezTo>
                  <a:pt x="1067661" y="67480"/>
                  <a:pt x="1087687" y="62114"/>
                  <a:pt x="1103347" y="71156"/>
                </a:cubicBezTo>
                <a:lnTo>
                  <a:pt x="1216769" y="136640"/>
                </a:lnTo>
                <a:cubicBezTo>
                  <a:pt x="1232429" y="145681"/>
                  <a:pt x="1237795" y="165707"/>
                  <a:pt x="1228754" y="181368"/>
                </a:cubicBezTo>
                <a:lnTo>
                  <a:pt x="1150146" y="317521"/>
                </a:lnTo>
                <a:lnTo>
                  <a:pt x="1161508" y="325805"/>
                </a:lnTo>
                <a:cubicBezTo>
                  <a:pt x="1185112" y="346251"/>
                  <a:pt x="1207089" y="368525"/>
                  <a:pt x="1227221" y="392406"/>
                </a:cubicBezTo>
                <a:lnTo>
                  <a:pt x="1230784" y="397378"/>
                </a:lnTo>
                <a:lnTo>
                  <a:pt x="1366442" y="319055"/>
                </a:lnTo>
                <a:cubicBezTo>
                  <a:pt x="1382103" y="310014"/>
                  <a:pt x="1402128" y="315380"/>
                  <a:pt x="1411170" y="331040"/>
                </a:cubicBezTo>
                <a:lnTo>
                  <a:pt x="1476654" y="444462"/>
                </a:lnTo>
                <a:cubicBezTo>
                  <a:pt x="1485695" y="460122"/>
                  <a:pt x="1480330" y="480148"/>
                  <a:pt x="1464669" y="489189"/>
                </a:cubicBezTo>
                <a:lnTo>
                  <a:pt x="1328619" y="567738"/>
                </a:lnTo>
                <a:lnTo>
                  <a:pt x="1352619" y="644793"/>
                </a:lnTo>
                <a:lnTo>
                  <a:pt x="1356200" y="677278"/>
                </a:lnTo>
                <a:lnTo>
                  <a:pt x="1518265" y="677278"/>
                </a:lnTo>
                <a:cubicBezTo>
                  <a:pt x="1536348" y="677278"/>
                  <a:pt x="1551008" y="691938"/>
                  <a:pt x="1551008" y="710021"/>
                </a:cubicBezTo>
                <a:lnTo>
                  <a:pt x="1551008" y="840989"/>
                </a:lnTo>
                <a:cubicBezTo>
                  <a:pt x="1551008" y="859072"/>
                  <a:pt x="1536348" y="873732"/>
                  <a:pt x="1518265" y="873732"/>
                </a:cubicBezTo>
                <a:lnTo>
                  <a:pt x="1358361" y="873732"/>
                </a:lnTo>
                <a:lnTo>
                  <a:pt x="1357739" y="880778"/>
                </a:lnTo>
                <a:cubicBezTo>
                  <a:pt x="1352399" y="910676"/>
                  <a:pt x="1344824" y="939801"/>
                  <a:pt x="1335193" y="967973"/>
                </a:cubicBezTo>
                <a:lnTo>
                  <a:pt x="1329273" y="981802"/>
                </a:lnTo>
                <a:lnTo>
                  <a:pt x="1467867" y="1061819"/>
                </a:lnTo>
                <a:cubicBezTo>
                  <a:pt x="1483528" y="1070860"/>
                  <a:pt x="1488893" y="1090886"/>
                  <a:pt x="1479852" y="1106547"/>
                </a:cubicBezTo>
                <a:lnTo>
                  <a:pt x="1414368" y="1219968"/>
                </a:lnTo>
                <a:cubicBezTo>
                  <a:pt x="1405326" y="1235629"/>
                  <a:pt x="1385301" y="1240995"/>
                  <a:pt x="1369640" y="1231953"/>
                </a:cubicBezTo>
                <a:lnTo>
                  <a:pt x="1230844" y="1151819"/>
                </a:lnTo>
                <a:lnTo>
                  <a:pt x="1197853" y="1190960"/>
                </a:lnTo>
                <a:lnTo>
                  <a:pt x="1153851" y="1229884"/>
                </a:lnTo>
                <a:lnTo>
                  <a:pt x="1234541" y="1369643"/>
                </a:lnTo>
                <a:cubicBezTo>
                  <a:pt x="1243582" y="1385303"/>
                  <a:pt x="1238216" y="1405329"/>
                  <a:pt x="1222556" y="1414370"/>
                </a:cubicBezTo>
                <a:lnTo>
                  <a:pt x="1109134" y="1479854"/>
                </a:lnTo>
                <a:cubicBezTo>
                  <a:pt x="1093474" y="1488896"/>
                  <a:pt x="1073448" y="1483530"/>
                  <a:pt x="1064406" y="1467870"/>
                </a:cubicBezTo>
                <a:lnTo>
                  <a:pt x="985092" y="1330493"/>
                </a:lnTo>
                <a:lnTo>
                  <a:pt x="978498" y="1333509"/>
                </a:lnTo>
                <a:cubicBezTo>
                  <a:pt x="950643" y="1343806"/>
                  <a:pt x="921805" y="1352076"/>
                  <a:pt x="892164" y="1358142"/>
                </a:cubicBezTo>
                <a:lnTo>
                  <a:pt x="870533" y="1360322"/>
                </a:lnTo>
                <a:lnTo>
                  <a:pt x="870533" y="1518264"/>
                </a:lnTo>
                <a:cubicBezTo>
                  <a:pt x="870533" y="1536347"/>
                  <a:pt x="855873" y="1551007"/>
                  <a:pt x="837790" y="1551007"/>
                </a:cubicBezTo>
                <a:lnTo>
                  <a:pt x="706822" y="1551007"/>
                </a:lnTo>
                <a:cubicBezTo>
                  <a:pt x="688739" y="1551007"/>
                  <a:pt x="674079" y="1536347"/>
                  <a:pt x="674079" y="1518264"/>
                </a:cubicBezTo>
                <a:lnTo>
                  <a:pt x="674079" y="1360322"/>
                </a:lnTo>
                <a:lnTo>
                  <a:pt x="652449" y="1358142"/>
                </a:lnTo>
                <a:lnTo>
                  <a:pt x="564435" y="1332001"/>
                </a:lnTo>
                <a:lnTo>
                  <a:pt x="485993" y="1467867"/>
                </a:lnTo>
                <a:cubicBezTo>
                  <a:pt x="476951" y="1483527"/>
                  <a:pt x="456926" y="1488893"/>
                  <a:pt x="441265" y="1479851"/>
                </a:cubicBezTo>
                <a:lnTo>
                  <a:pt x="327844" y="1414367"/>
                </a:lnTo>
                <a:cubicBezTo>
                  <a:pt x="312183" y="1405326"/>
                  <a:pt x="306817" y="1385300"/>
                  <a:pt x="315859" y="1369640"/>
                </a:cubicBezTo>
                <a:lnTo>
                  <a:pt x="394468" y="1233485"/>
                </a:lnTo>
                <a:lnTo>
                  <a:pt x="383105" y="1225200"/>
                </a:lnTo>
                <a:cubicBezTo>
                  <a:pt x="359501" y="1204753"/>
                  <a:pt x="337523" y="1182479"/>
                  <a:pt x="317391" y="1158598"/>
                </a:cubicBezTo>
                <a:lnTo>
                  <a:pt x="313829" y="1153627"/>
                </a:lnTo>
                <a:lnTo>
                  <a:pt x="178170" y="1231950"/>
                </a:lnTo>
                <a:cubicBezTo>
                  <a:pt x="162510" y="1240992"/>
                  <a:pt x="142484" y="1235626"/>
                  <a:pt x="133442" y="1219965"/>
                </a:cubicBezTo>
                <a:lnTo>
                  <a:pt x="67958" y="1106544"/>
                </a:lnTo>
                <a:cubicBezTo>
                  <a:pt x="58917" y="1090883"/>
                  <a:pt x="64283" y="1070857"/>
                  <a:pt x="79943" y="1061816"/>
                </a:cubicBezTo>
                <a:lnTo>
                  <a:pt x="215994" y="983267"/>
                </a:lnTo>
                <a:lnTo>
                  <a:pt x="191994" y="906212"/>
                </a:lnTo>
                <a:lnTo>
                  <a:pt x="188413" y="873732"/>
                </a:lnTo>
                <a:lnTo>
                  <a:pt x="32743" y="873732"/>
                </a:lnTo>
                <a:cubicBezTo>
                  <a:pt x="14660" y="873732"/>
                  <a:pt x="0" y="859072"/>
                  <a:pt x="0" y="840989"/>
                </a:cubicBezTo>
                <a:lnTo>
                  <a:pt x="0" y="710021"/>
                </a:lnTo>
                <a:cubicBezTo>
                  <a:pt x="0" y="691938"/>
                  <a:pt x="14660" y="677278"/>
                  <a:pt x="32743" y="677278"/>
                </a:cubicBezTo>
                <a:lnTo>
                  <a:pt x="186251" y="677278"/>
                </a:lnTo>
                <a:lnTo>
                  <a:pt x="186873" y="670227"/>
                </a:lnTo>
                <a:cubicBezTo>
                  <a:pt x="192214" y="640328"/>
                  <a:pt x="199789" y="611203"/>
                  <a:pt x="209419" y="583032"/>
                </a:cubicBezTo>
                <a:lnTo>
                  <a:pt x="216604" y="566247"/>
                </a:lnTo>
                <a:lnTo>
                  <a:pt x="83141" y="489192"/>
                </a:lnTo>
                <a:cubicBezTo>
                  <a:pt x="67481" y="480151"/>
                  <a:pt x="62115" y="460125"/>
                  <a:pt x="71156" y="444465"/>
                </a:cubicBezTo>
                <a:lnTo>
                  <a:pt x="136640" y="331043"/>
                </a:lnTo>
                <a:cubicBezTo>
                  <a:pt x="145682" y="315383"/>
                  <a:pt x="165708" y="310017"/>
                  <a:pt x="181368" y="319058"/>
                </a:cubicBezTo>
                <a:lnTo>
                  <a:pt x="315858" y="396706"/>
                </a:lnTo>
                <a:lnTo>
                  <a:pt x="346760" y="360045"/>
                </a:lnTo>
                <a:lnTo>
                  <a:pt x="398420" y="314347"/>
                </a:lnTo>
                <a:lnTo>
                  <a:pt x="321646" y="181371"/>
                </a:lnTo>
                <a:cubicBezTo>
                  <a:pt x="312604" y="165710"/>
                  <a:pt x="317970" y="145684"/>
                  <a:pt x="333631" y="136643"/>
                </a:cubicBezTo>
                <a:lnTo>
                  <a:pt x="447052" y="71159"/>
                </a:lnTo>
                <a:cubicBezTo>
                  <a:pt x="462713" y="62117"/>
                  <a:pt x="482738" y="67483"/>
                  <a:pt x="491780" y="83143"/>
                </a:cubicBezTo>
                <a:lnTo>
                  <a:pt x="568891" y="216703"/>
                </a:lnTo>
                <a:lnTo>
                  <a:pt x="652449" y="192863"/>
                </a:lnTo>
                <a:lnTo>
                  <a:pt x="674079" y="190682"/>
                </a:lnTo>
                <a:lnTo>
                  <a:pt x="674079" y="32743"/>
                </a:lnTo>
                <a:cubicBezTo>
                  <a:pt x="674079" y="14660"/>
                  <a:pt x="688739" y="0"/>
                  <a:pt x="70682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daaa0e93-f891-4139-90ab-c991f94486a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Arabic Typesetting</vt:lpstr>
      <vt:lpstr>Arial</vt:lpstr>
      <vt:lpstr>Calibri</vt:lpstr>
      <vt:lpstr>Calibri Light</vt:lpstr>
      <vt:lpstr>Dancing Script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Maclachlan, Andrew</cp:lastModifiedBy>
  <cp:revision>25</cp:revision>
  <dcterms:created xsi:type="dcterms:W3CDTF">2018-03-31T22:20:45Z</dcterms:created>
  <dcterms:modified xsi:type="dcterms:W3CDTF">2020-03-24T14:43:49Z</dcterms:modified>
</cp:coreProperties>
</file>