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06" r:id="rId4"/>
    <p:sldId id="262" r:id="rId5"/>
    <p:sldId id="260" r:id="rId6"/>
    <p:sldId id="263" r:id="rId7"/>
    <p:sldId id="307" r:id="rId8"/>
    <p:sldId id="309" r:id="rId9"/>
    <p:sldId id="308" r:id="rId10"/>
    <p:sldId id="310" r:id="rId11"/>
    <p:sldId id="312" r:id="rId12"/>
    <p:sldId id="297" r:id="rId13"/>
    <p:sldId id="313" r:id="rId14"/>
    <p:sldId id="314" r:id="rId15"/>
    <p:sldId id="315" r:id="rId16"/>
    <p:sldId id="316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994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aia" userId="5ec6aa2042da4427" providerId="LiveId" clId="{8504D567-B254-4258-9C51-907802DFF44C}"/>
    <pc:docChg chg="undo redo custSel addSld delSld modSld sldOrd">
      <pc:chgData name="Andrew Maia" userId="5ec6aa2042da4427" providerId="LiveId" clId="{8504D567-B254-4258-9C51-907802DFF44C}" dt="2022-12-12T18:27:53.698" v="6776" actId="20577"/>
      <pc:docMkLst>
        <pc:docMk/>
      </pc:docMkLst>
      <pc:sldChg chg="modSp mod modNotesTx">
        <pc:chgData name="Andrew Maia" userId="5ec6aa2042da4427" providerId="LiveId" clId="{8504D567-B254-4258-9C51-907802DFF44C}" dt="2022-11-21T15:22:08.606" v="1218" actId="1076"/>
        <pc:sldMkLst>
          <pc:docMk/>
          <pc:sldMk cId="4097670403" sldId="256"/>
        </pc:sldMkLst>
        <pc:spChg chg="mod">
          <ac:chgData name="Andrew Maia" userId="5ec6aa2042da4427" providerId="LiveId" clId="{8504D567-B254-4258-9C51-907802DFF44C}" dt="2022-11-21T15:22:08.606" v="1218" actId="1076"/>
          <ac:spMkLst>
            <pc:docMk/>
            <pc:sldMk cId="4097670403" sldId="256"/>
            <ac:spMk id="2" creationId="{6A4AFEF4-1373-47E1-B092-4B45C913A018}"/>
          </ac:spMkLst>
        </pc:spChg>
      </pc:sldChg>
      <pc:sldChg chg="modSp mod modNotesTx">
        <pc:chgData name="Andrew Maia" userId="5ec6aa2042da4427" providerId="LiveId" clId="{8504D567-B254-4258-9C51-907802DFF44C}" dt="2022-11-22T13:11:09.389" v="1870" actId="20577"/>
        <pc:sldMkLst>
          <pc:docMk/>
          <pc:sldMk cId="2915930594" sldId="258"/>
        </pc:sldMkLst>
        <pc:spChg chg="mod">
          <ac:chgData name="Andrew Maia" userId="5ec6aa2042da4427" providerId="LiveId" clId="{8504D567-B254-4258-9C51-907802DFF44C}" dt="2022-11-21T15:21:14.403" v="1196" actId="1076"/>
          <ac:spMkLst>
            <pc:docMk/>
            <pc:sldMk cId="2915930594" sldId="258"/>
            <ac:spMk id="2" creationId="{5BEF8EBD-9229-42BF-BA9D-771911F6C55B}"/>
          </ac:spMkLst>
        </pc:spChg>
      </pc:sldChg>
      <pc:sldChg chg="del">
        <pc:chgData name="Andrew Maia" userId="5ec6aa2042da4427" providerId="LiveId" clId="{8504D567-B254-4258-9C51-907802DFF44C}" dt="2022-11-21T14:37:28.483" v="1065" actId="47"/>
        <pc:sldMkLst>
          <pc:docMk/>
          <pc:sldMk cId="46762053" sldId="259"/>
        </pc:sldMkLst>
      </pc:sldChg>
      <pc:sldChg chg="addSp delSp modSp mod modNotesTx">
        <pc:chgData name="Andrew Maia" userId="5ec6aa2042da4427" providerId="LiveId" clId="{8504D567-B254-4258-9C51-907802DFF44C}" dt="2022-11-30T12:11:06.267" v="5353" actId="27636"/>
        <pc:sldMkLst>
          <pc:docMk/>
          <pc:sldMk cId="2132031897" sldId="260"/>
        </pc:sldMkLst>
        <pc:spChg chg="del mod">
          <ac:chgData name="Andrew Maia" userId="5ec6aa2042da4427" providerId="LiveId" clId="{8504D567-B254-4258-9C51-907802DFF44C}" dt="2022-11-21T14:18:42.555" v="302" actId="478"/>
          <ac:spMkLst>
            <pc:docMk/>
            <pc:sldMk cId="2132031897" sldId="260"/>
            <ac:spMk id="2" creationId="{5BEF8EBD-9229-42BF-BA9D-771911F6C55B}"/>
          </ac:spMkLst>
        </pc:spChg>
        <pc:spChg chg="add del mod">
          <ac:chgData name="Andrew Maia" userId="5ec6aa2042da4427" providerId="LiveId" clId="{8504D567-B254-4258-9C51-907802DFF44C}" dt="2022-11-21T14:18:49.327" v="307" actId="478"/>
          <ac:spMkLst>
            <pc:docMk/>
            <pc:sldMk cId="2132031897" sldId="260"/>
            <ac:spMk id="4" creationId="{A0696057-8A10-4E08-8D32-42B24B7716E0}"/>
          </ac:spMkLst>
        </pc:spChg>
        <pc:spChg chg="add mod">
          <ac:chgData name="Andrew Maia" userId="5ec6aa2042da4427" providerId="LiveId" clId="{8504D567-B254-4258-9C51-907802DFF44C}" dt="2022-11-30T12:11:06.267" v="5353" actId="27636"/>
          <ac:spMkLst>
            <pc:docMk/>
            <pc:sldMk cId="2132031897" sldId="260"/>
            <ac:spMk id="5" creationId="{7C20234F-3CFD-48B6-8A32-2B7FDCF54700}"/>
          </ac:spMkLst>
        </pc:spChg>
        <pc:picChg chg="add mod">
          <ac:chgData name="Andrew Maia" userId="5ec6aa2042da4427" providerId="LiveId" clId="{8504D567-B254-4258-9C51-907802DFF44C}" dt="2022-11-30T12:10:40.146" v="5346" actId="1076"/>
          <ac:picMkLst>
            <pc:docMk/>
            <pc:sldMk cId="2132031897" sldId="260"/>
            <ac:picMk id="3" creationId="{97D1A9A1-8898-4334-BD55-C4A9F4C71835}"/>
          </ac:picMkLst>
        </pc:picChg>
        <pc:picChg chg="add del mod">
          <ac:chgData name="Andrew Maia" userId="5ec6aa2042da4427" providerId="LiveId" clId="{8504D567-B254-4258-9C51-907802DFF44C}" dt="2022-11-30T12:10:02.148" v="5340" actId="478"/>
          <ac:picMkLst>
            <pc:docMk/>
            <pc:sldMk cId="2132031897" sldId="260"/>
            <ac:picMk id="6" creationId="{49F51C17-A481-4C9C-9D59-D6CF79264739}"/>
          </ac:picMkLst>
        </pc:picChg>
        <pc:picChg chg="del">
          <ac:chgData name="Andrew Maia" userId="5ec6aa2042da4427" providerId="LiveId" clId="{8504D567-B254-4258-9C51-907802DFF44C}" dt="2022-11-21T14:18:37.941" v="300" actId="478"/>
          <ac:picMkLst>
            <pc:docMk/>
            <pc:sldMk cId="2132031897" sldId="260"/>
            <ac:picMk id="2050" creationId="{E23A7CDC-220A-4BAB-849B-B3D3048D9E51}"/>
          </ac:picMkLst>
        </pc:picChg>
      </pc:sldChg>
      <pc:sldChg chg="addSp delSp modSp mod modTransition modAnim modNotesTx">
        <pc:chgData name="Andrew Maia" userId="5ec6aa2042da4427" providerId="LiveId" clId="{8504D567-B254-4258-9C51-907802DFF44C}" dt="2022-11-28T18:28:26.093" v="3403" actId="20577"/>
        <pc:sldMkLst>
          <pc:docMk/>
          <pc:sldMk cId="1064986802" sldId="262"/>
        </pc:sldMkLst>
        <pc:spChg chg="del mod">
          <ac:chgData name="Andrew Maia" userId="5ec6aa2042da4427" providerId="LiveId" clId="{8504D567-B254-4258-9C51-907802DFF44C}" dt="2022-11-21T16:55:33.135" v="1596" actId="478"/>
          <ac:spMkLst>
            <pc:docMk/>
            <pc:sldMk cId="1064986802" sldId="262"/>
            <ac:spMk id="2" creationId="{5BEF8EBD-9229-42BF-BA9D-771911F6C55B}"/>
          </ac:spMkLst>
        </pc:spChg>
        <pc:spChg chg="add mod">
          <ac:chgData name="Andrew Maia" userId="5ec6aa2042da4427" providerId="LiveId" clId="{8504D567-B254-4258-9C51-907802DFF44C}" dt="2022-11-21T16:56:16.505" v="1636" actId="1076"/>
          <ac:spMkLst>
            <pc:docMk/>
            <pc:sldMk cId="1064986802" sldId="262"/>
            <ac:spMk id="4" creationId="{EE5BB2F2-A83B-417A-BBE0-160B00DB9205}"/>
          </ac:spMkLst>
        </pc:spChg>
        <pc:spChg chg="add del mod">
          <ac:chgData name="Andrew Maia" userId="5ec6aa2042da4427" providerId="LiveId" clId="{8504D567-B254-4258-9C51-907802DFF44C}" dt="2022-11-21T16:55:35.557" v="1597" actId="478"/>
          <ac:spMkLst>
            <pc:docMk/>
            <pc:sldMk cId="1064986802" sldId="262"/>
            <ac:spMk id="5" creationId="{2F912FA7-1DAC-4AC3-BC93-80873847EAA2}"/>
          </ac:spMkLst>
        </pc:spChg>
        <pc:spChg chg="add mod">
          <ac:chgData name="Andrew Maia" userId="5ec6aa2042da4427" providerId="LiveId" clId="{8504D567-B254-4258-9C51-907802DFF44C}" dt="2022-11-21T16:56:38.687" v="1657" actId="1076"/>
          <ac:spMkLst>
            <pc:docMk/>
            <pc:sldMk cId="1064986802" sldId="262"/>
            <ac:spMk id="6" creationId="{EFF6EC55-9EE2-4508-A31D-6A26DB51F615}"/>
          </ac:spMkLst>
        </pc:spChg>
        <pc:picChg chg="add del">
          <ac:chgData name="Andrew Maia" userId="5ec6aa2042da4427" providerId="LiveId" clId="{8504D567-B254-4258-9C51-907802DFF44C}" dt="2022-11-21T14:18:35.350" v="299" actId="22"/>
          <ac:picMkLst>
            <pc:docMk/>
            <pc:sldMk cId="1064986802" sldId="262"/>
            <ac:picMk id="5" creationId="{58EC5836-67A8-4A44-9F74-192C87E682B7}"/>
          </ac:picMkLst>
        </pc:picChg>
        <pc:picChg chg="del">
          <ac:chgData name="Andrew Maia" userId="5ec6aa2042da4427" providerId="LiveId" clId="{8504D567-B254-4258-9C51-907802DFF44C}" dt="2022-11-21T14:15:23.320" v="241" actId="478"/>
          <ac:picMkLst>
            <pc:docMk/>
            <pc:sldMk cId="1064986802" sldId="262"/>
            <ac:picMk id="1028" creationId="{6E5924FF-EE7D-4D06-80B4-6222F4F17FCE}"/>
          </ac:picMkLst>
        </pc:picChg>
      </pc:sldChg>
      <pc:sldChg chg="addSp delSp modSp mod delAnim modAnim modNotesTx">
        <pc:chgData name="Andrew Maia" userId="5ec6aa2042da4427" providerId="LiveId" clId="{8504D567-B254-4258-9C51-907802DFF44C}" dt="2022-11-28T18:29:01.906" v="3406" actId="20577"/>
        <pc:sldMkLst>
          <pc:docMk/>
          <pc:sldMk cId="911157337" sldId="263"/>
        </pc:sldMkLst>
        <pc:spChg chg="mod">
          <ac:chgData name="Andrew Maia" userId="5ec6aa2042da4427" providerId="LiveId" clId="{8504D567-B254-4258-9C51-907802DFF44C}" dt="2022-11-22T13:33:49.208" v="2034" actId="27636"/>
          <ac:spMkLst>
            <pc:docMk/>
            <pc:sldMk cId="911157337" sldId="263"/>
            <ac:spMk id="3" creationId="{10C05D71-3256-4B3C-B33E-F750B66FB9C0}"/>
          </ac:spMkLst>
        </pc:spChg>
        <pc:spChg chg="mod">
          <ac:chgData name="Andrew Maia" userId="5ec6aa2042da4427" providerId="LiveId" clId="{8504D567-B254-4258-9C51-907802DFF44C}" dt="2022-11-22T13:36:36.363" v="2058" actId="1076"/>
          <ac:spMkLst>
            <pc:docMk/>
            <pc:sldMk cId="911157337" sldId="263"/>
            <ac:spMk id="6" creationId="{658C3CF4-70A0-4E92-AEC5-3E51CB4FDCF4}"/>
          </ac:spMkLst>
        </pc:spChg>
        <pc:spChg chg="add del">
          <ac:chgData name="Andrew Maia" userId="5ec6aa2042da4427" providerId="LiveId" clId="{8504D567-B254-4258-9C51-907802DFF44C}" dt="2022-11-21T14:28:30.938" v="1033" actId="22"/>
          <ac:spMkLst>
            <pc:docMk/>
            <pc:sldMk cId="911157337" sldId="263"/>
            <ac:spMk id="7" creationId="{3568FFD2-CBBC-493D-9A17-2F2982DB1372}"/>
          </ac:spMkLst>
        </pc:spChg>
        <pc:spChg chg="del mod">
          <ac:chgData name="Andrew Maia" userId="5ec6aa2042da4427" providerId="LiveId" clId="{8504D567-B254-4258-9C51-907802DFF44C}" dt="2022-11-22T13:19:37.506" v="1920" actId="478"/>
          <ac:spMkLst>
            <pc:docMk/>
            <pc:sldMk cId="911157337" sldId="263"/>
            <ac:spMk id="8" creationId="{DF39CA82-23EB-4815-A902-6F97D11F4B96}"/>
          </ac:spMkLst>
        </pc:spChg>
        <pc:spChg chg="mod topLvl">
          <ac:chgData name="Andrew Maia" userId="5ec6aa2042da4427" providerId="LiveId" clId="{8504D567-B254-4258-9C51-907802DFF44C}" dt="2022-11-22T13:36:23.011" v="2053" actId="164"/>
          <ac:spMkLst>
            <pc:docMk/>
            <pc:sldMk cId="911157337" sldId="263"/>
            <ac:spMk id="9" creationId="{F475DD98-D7FD-4ECD-A73A-65C529176565}"/>
          </ac:spMkLst>
        </pc:spChg>
        <pc:spChg chg="add mod topLvl">
          <ac:chgData name="Andrew Maia" userId="5ec6aa2042da4427" providerId="LiveId" clId="{8504D567-B254-4258-9C51-907802DFF44C}" dt="2022-11-22T13:36:03.660" v="2050" actId="164"/>
          <ac:spMkLst>
            <pc:docMk/>
            <pc:sldMk cId="911157337" sldId="263"/>
            <ac:spMk id="10" creationId="{4148D9DC-A9D0-4A41-AF60-4E05E1396080}"/>
          </ac:spMkLst>
        </pc:spChg>
        <pc:spChg chg="add mod topLvl">
          <ac:chgData name="Andrew Maia" userId="5ec6aa2042da4427" providerId="LiveId" clId="{8504D567-B254-4258-9C51-907802DFF44C}" dt="2022-11-22T13:33:15.525" v="2030" actId="164"/>
          <ac:spMkLst>
            <pc:docMk/>
            <pc:sldMk cId="911157337" sldId="263"/>
            <ac:spMk id="11" creationId="{AC306E38-CD96-4F8A-83B0-FEEDB1B0ABAD}"/>
          </ac:spMkLst>
        </pc:spChg>
        <pc:spChg chg="add del">
          <ac:chgData name="Andrew Maia" userId="5ec6aa2042da4427" providerId="LiveId" clId="{8504D567-B254-4258-9C51-907802DFF44C}" dt="2022-11-22T13:30:51.768" v="2017" actId="11529"/>
          <ac:spMkLst>
            <pc:docMk/>
            <pc:sldMk cId="911157337" sldId="263"/>
            <ac:spMk id="19" creationId="{05A5CED0-0C20-4866-A6F7-65DCBE548937}"/>
          </ac:spMkLst>
        </pc:spChg>
        <pc:spChg chg="add mod">
          <ac:chgData name="Andrew Maia" userId="5ec6aa2042da4427" providerId="LiveId" clId="{8504D567-B254-4258-9C51-907802DFF44C}" dt="2022-11-22T13:33:15.525" v="2030" actId="164"/>
          <ac:spMkLst>
            <pc:docMk/>
            <pc:sldMk cId="911157337" sldId="263"/>
            <ac:spMk id="20" creationId="{B4A2A88B-7E0D-44D8-861F-31784BFD9C1E}"/>
          </ac:spMkLst>
        </pc:spChg>
        <pc:spChg chg="add mod">
          <ac:chgData name="Andrew Maia" userId="5ec6aa2042da4427" providerId="LiveId" clId="{8504D567-B254-4258-9C51-907802DFF44C}" dt="2022-11-22T13:36:23.011" v="2053" actId="164"/>
          <ac:spMkLst>
            <pc:docMk/>
            <pc:sldMk cId="911157337" sldId="263"/>
            <ac:spMk id="22" creationId="{63728BBB-834C-406E-B7A3-E9C75639B650}"/>
          </ac:spMkLst>
        </pc:spChg>
        <pc:spChg chg="add mod">
          <ac:chgData name="Andrew Maia" userId="5ec6aa2042da4427" providerId="LiveId" clId="{8504D567-B254-4258-9C51-907802DFF44C}" dt="2022-11-22T13:34:44.604" v="2038" actId="164"/>
          <ac:spMkLst>
            <pc:docMk/>
            <pc:sldMk cId="911157337" sldId="263"/>
            <ac:spMk id="23" creationId="{DB588CF1-A4AC-40D7-8F23-F265A49C9261}"/>
          </ac:spMkLst>
        </pc:spChg>
        <pc:spChg chg="add mod">
          <ac:chgData name="Andrew Maia" userId="5ec6aa2042da4427" providerId="LiveId" clId="{8504D567-B254-4258-9C51-907802DFF44C}" dt="2022-11-22T13:36:03.660" v="2050" actId="164"/>
          <ac:spMkLst>
            <pc:docMk/>
            <pc:sldMk cId="911157337" sldId="263"/>
            <ac:spMk id="25" creationId="{8EE440B2-6305-43B4-AE74-DF5D88A4678D}"/>
          </ac:spMkLst>
        </pc:spChg>
        <pc:grpChg chg="add del mod">
          <ac:chgData name="Andrew Maia" userId="5ec6aa2042da4427" providerId="LiveId" clId="{8504D567-B254-4258-9C51-907802DFF44C}" dt="2022-11-22T13:30:37.969" v="2015" actId="165"/>
          <ac:grpSpMkLst>
            <pc:docMk/>
            <pc:sldMk cId="911157337" sldId="263"/>
            <ac:grpSpMk id="15" creationId="{5CD26341-80B5-43B6-9E12-163C72093372}"/>
          </ac:grpSpMkLst>
        </pc:grpChg>
        <pc:grpChg chg="add mod">
          <ac:chgData name="Andrew Maia" userId="5ec6aa2042da4427" providerId="LiveId" clId="{8504D567-B254-4258-9C51-907802DFF44C}" dt="2022-11-22T13:34:44.604" v="2038" actId="164"/>
          <ac:grpSpMkLst>
            <pc:docMk/>
            <pc:sldMk cId="911157337" sldId="263"/>
            <ac:grpSpMk id="16" creationId="{95BCD933-7F5E-4A89-8461-82B5826EFDA7}"/>
          </ac:grpSpMkLst>
        </pc:grpChg>
        <pc:grpChg chg="add del mod">
          <ac:chgData name="Andrew Maia" userId="5ec6aa2042da4427" providerId="LiveId" clId="{8504D567-B254-4258-9C51-907802DFF44C}" dt="2022-11-22T13:36:15.472" v="2051" actId="165"/>
          <ac:grpSpMkLst>
            <pc:docMk/>
            <pc:sldMk cId="911157337" sldId="263"/>
            <ac:grpSpMk id="17" creationId="{CC4EC9AD-BEA4-4F03-A7A4-B18E3F1702B9}"/>
          </ac:grpSpMkLst>
        </pc:grpChg>
        <pc:grpChg chg="add del mod">
          <ac:chgData name="Andrew Maia" userId="5ec6aa2042da4427" providerId="LiveId" clId="{8504D567-B254-4258-9C51-907802DFF44C}" dt="2022-11-22T13:35:09.596" v="2043" actId="165"/>
          <ac:grpSpMkLst>
            <pc:docMk/>
            <pc:sldMk cId="911157337" sldId="263"/>
            <ac:grpSpMk id="18" creationId="{98AFA00D-16D9-4D20-80EB-688E6E98E406}"/>
          </ac:grpSpMkLst>
        </pc:grpChg>
        <pc:grpChg chg="add mod">
          <ac:chgData name="Andrew Maia" userId="5ec6aa2042da4427" providerId="LiveId" clId="{8504D567-B254-4258-9C51-907802DFF44C}" dt="2022-11-22T13:38:58.607" v="2101" actId="1076"/>
          <ac:grpSpMkLst>
            <pc:docMk/>
            <pc:sldMk cId="911157337" sldId="263"/>
            <ac:grpSpMk id="21" creationId="{ED6A731E-DD61-4616-B7B6-26205FBB2EA4}"/>
          </ac:grpSpMkLst>
        </pc:grpChg>
        <pc:grpChg chg="add mod">
          <ac:chgData name="Andrew Maia" userId="5ec6aa2042da4427" providerId="LiveId" clId="{8504D567-B254-4258-9C51-907802DFF44C}" dt="2022-11-22T13:38:55.888" v="2100" actId="1076"/>
          <ac:grpSpMkLst>
            <pc:docMk/>
            <pc:sldMk cId="911157337" sldId="263"/>
            <ac:grpSpMk id="24" creationId="{900D931F-C7A5-426F-A796-A56796551BA9}"/>
          </ac:grpSpMkLst>
        </pc:grpChg>
        <pc:grpChg chg="add mod">
          <ac:chgData name="Andrew Maia" userId="5ec6aa2042da4427" providerId="LiveId" clId="{8504D567-B254-4258-9C51-907802DFF44C}" dt="2022-11-22T13:38:51.482" v="2098" actId="1076"/>
          <ac:grpSpMkLst>
            <pc:docMk/>
            <pc:sldMk cId="911157337" sldId="263"/>
            <ac:grpSpMk id="26" creationId="{EE534251-D25E-486D-B6DB-D8077DE30550}"/>
          </ac:grpSpMkLst>
        </pc:grpChg>
        <pc:grpChg chg="add mod">
          <ac:chgData name="Andrew Maia" userId="5ec6aa2042da4427" providerId="LiveId" clId="{8504D567-B254-4258-9C51-907802DFF44C}" dt="2022-11-22T13:38:53.232" v="2099" actId="1076"/>
          <ac:grpSpMkLst>
            <pc:docMk/>
            <pc:sldMk cId="911157337" sldId="263"/>
            <ac:grpSpMk id="27" creationId="{5A076E1A-DF99-4C03-9252-DD3C7D2F5DAF}"/>
          </ac:grpSpMkLst>
        </pc:grpChg>
        <pc:picChg chg="add mod topLvl">
          <ac:chgData name="Andrew Maia" userId="5ec6aa2042da4427" providerId="LiveId" clId="{8504D567-B254-4258-9C51-907802DFF44C}" dt="2022-11-22T13:33:15.525" v="2030" actId="164"/>
          <ac:picMkLst>
            <pc:docMk/>
            <pc:sldMk cId="911157337" sldId="263"/>
            <ac:picMk id="4" creationId="{41F25455-CB91-4A1F-8439-28C0D2CD4298}"/>
          </ac:picMkLst>
        </pc:picChg>
        <pc:picChg chg="add mod">
          <ac:chgData name="Andrew Maia" userId="5ec6aa2042da4427" providerId="LiveId" clId="{8504D567-B254-4258-9C51-907802DFF44C}" dt="2022-11-22T13:27:46.722" v="1985" actId="164"/>
          <ac:picMkLst>
            <pc:docMk/>
            <pc:sldMk cId="911157337" sldId="263"/>
            <ac:picMk id="7" creationId="{32155E4E-F283-448E-9A2E-E7E4BAC0E7EB}"/>
          </ac:picMkLst>
        </pc:picChg>
        <pc:picChg chg="add mod topLvl">
          <ac:chgData name="Andrew Maia" userId="5ec6aa2042da4427" providerId="LiveId" clId="{8504D567-B254-4258-9C51-907802DFF44C}" dt="2022-11-22T13:36:23.011" v="2053" actId="164"/>
          <ac:picMkLst>
            <pc:docMk/>
            <pc:sldMk cId="911157337" sldId="263"/>
            <ac:picMk id="12" creationId="{A8013C07-149A-4761-9AD2-EDB036AC2768}"/>
          </ac:picMkLst>
        </pc:picChg>
        <pc:picChg chg="add mod topLvl">
          <ac:chgData name="Andrew Maia" userId="5ec6aa2042da4427" providerId="LiveId" clId="{8504D567-B254-4258-9C51-907802DFF44C}" dt="2022-11-22T13:36:03.660" v="2050" actId="164"/>
          <ac:picMkLst>
            <pc:docMk/>
            <pc:sldMk cId="911157337" sldId="263"/>
            <ac:picMk id="14" creationId="{F8C11A8B-3D17-4DC3-A50C-158720A3C2F7}"/>
          </ac:picMkLst>
        </pc:picChg>
      </pc:sldChg>
      <pc:sldChg chg="del">
        <pc:chgData name="Andrew Maia" userId="5ec6aa2042da4427" providerId="LiveId" clId="{8504D567-B254-4258-9C51-907802DFF44C}" dt="2022-11-21T14:37:31.921" v="1066" actId="47"/>
        <pc:sldMkLst>
          <pc:docMk/>
          <pc:sldMk cId="258421480" sldId="264"/>
        </pc:sldMkLst>
      </pc:sldChg>
      <pc:sldChg chg="del">
        <pc:chgData name="Andrew Maia" userId="5ec6aa2042da4427" providerId="LiveId" clId="{8504D567-B254-4258-9C51-907802DFF44C}" dt="2022-11-21T14:37:33.561" v="1067" actId="47"/>
        <pc:sldMkLst>
          <pc:docMk/>
          <pc:sldMk cId="3921083107" sldId="265"/>
        </pc:sldMkLst>
      </pc:sldChg>
      <pc:sldChg chg="del">
        <pc:chgData name="Andrew Maia" userId="5ec6aa2042da4427" providerId="LiveId" clId="{8504D567-B254-4258-9C51-907802DFF44C}" dt="2022-11-21T14:37:34.680" v="1068" actId="47"/>
        <pc:sldMkLst>
          <pc:docMk/>
          <pc:sldMk cId="3814166415" sldId="266"/>
        </pc:sldMkLst>
      </pc:sldChg>
      <pc:sldChg chg="del">
        <pc:chgData name="Andrew Maia" userId="5ec6aa2042da4427" providerId="LiveId" clId="{8504D567-B254-4258-9C51-907802DFF44C}" dt="2022-11-21T14:37:38.273" v="1070" actId="47"/>
        <pc:sldMkLst>
          <pc:docMk/>
          <pc:sldMk cId="931850120" sldId="267"/>
        </pc:sldMkLst>
      </pc:sldChg>
      <pc:sldChg chg="del">
        <pc:chgData name="Andrew Maia" userId="5ec6aa2042da4427" providerId="LiveId" clId="{8504D567-B254-4258-9C51-907802DFF44C}" dt="2022-11-21T14:37:41.608" v="1073" actId="47"/>
        <pc:sldMkLst>
          <pc:docMk/>
          <pc:sldMk cId="3946635746" sldId="268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781813209" sldId="269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460496773" sldId="270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1173886477" sldId="271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614407714" sldId="272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522471720" sldId="273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960231661" sldId="274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869691174" sldId="275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357532648" sldId="276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965624726" sldId="277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57608781" sldId="278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610217275" sldId="279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195496004" sldId="280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08704111" sldId="281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274996994" sldId="282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241437735" sldId="283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102820676" sldId="284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076527490" sldId="285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83065907" sldId="286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440902657" sldId="287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136781898" sldId="288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1866017366" sldId="289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49891768" sldId="290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021802309" sldId="291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122432658" sldId="292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229784409" sldId="293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236242962" sldId="294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1827473186" sldId="295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1267222443" sldId="296"/>
        </pc:sldMkLst>
      </pc:sldChg>
      <pc:sldChg chg="addSp delSp modSp mod ord modNotesTx">
        <pc:chgData name="Andrew Maia" userId="5ec6aa2042da4427" providerId="LiveId" clId="{8504D567-B254-4258-9C51-907802DFF44C}" dt="2022-12-05T21:14:27.459" v="5952" actId="20577"/>
        <pc:sldMkLst>
          <pc:docMk/>
          <pc:sldMk cId="2817269144" sldId="297"/>
        </pc:sldMkLst>
        <pc:spChg chg="add del mod">
          <ac:chgData name="Andrew Maia" userId="5ec6aa2042da4427" providerId="LiveId" clId="{8504D567-B254-4258-9C51-907802DFF44C}" dt="2022-12-05T21:11:47.155" v="5823" actId="478"/>
          <ac:spMkLst>
            <pc:docMk/>
            <pc:sldMk cId="2817269144" sldId="297"/>
            <ac:spMk id="3" creationId="{31E80446-941B-401B-A92F-49A5815755EF}"/>
          </ac:spMkLst>
        </pc:spChg>
        <pc:spChg chg="mod">
          <ac:chgData name="Andrew Maia" userId="5ec6aa2042da4427" providerId="LiveId" clId="{8504D567-B254-4258-9C51-907802DFF44C}" dt="2022-12-05T21:05:10.641" v="5465" actId="1076"/>
          <ac:spMkLst>
            <pc:docMk/>
            <pc:sldMk cId="2817269144" sldId="297"/>
            <ac:spMk id="12" creationId="{4546828F-9157-4A2E-9842-7E1D358DB00F}"/>
          </ac:spMkLst>
        </pc:spChg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96923841" sldId="298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4153925478" sldId="299"/>
        </pc:sldMkLst>
      </pc:sldChg>
      <pc:sldChg chg="del">
        <pc:chgData name="Andrew Maia" userId="5ec6aa2042da4427" providerId="LiveId" clId="{8504D567-B254-4258-9C51-907802DFF44C}" dt="2022-11-21T14:37:36.696" v="1069" actId="47"/>
        <pc:sldMkLst>
          <pc:docMk/>
          <pc:sldMk cId="260127803" sldId="300"/>
        </pc:sldMkLst>
      </pc:sldChg>
      <pc:sldChg chg="del">
        <pc:chgData name="Andrew Maia" userId="5ec6aa2042da4427" providerId="LiveId" clId="{8504D567-B254-4258-9C51-907802DFF44C}" dt="2022-11-21T14:37:39.318" v="1071" actId="47"/>
        <pc:sldMkLst>
          <pc:docMk/>
          <pc:sldMk cId="3958713252" sldId="301"/>
        </pc:sldMkLst>
      </pc:sldChg>
      <pc:sldChg chg="del">
        <pc:chgData name="Andrew Maia" userId="5ec6aa2042da4427" providerId="LiveId" clId="{8504D567-B254-4258-9C51-907802DFF44C}" dt="2022-11-21T14:37:40.520" v="1072" actId="47"/>
        <pc:sldMkLst>
          <pc:docMk/>
          <pc:sldMk cId="4129277193" sldId="302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2558891505" sldId="303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499699625" sldId="304"/>
        </pc:sldMkLst>
      </pc:sldChg>
      <pc:sldChg chg="del">
        <pc:chgData name="Andrew Maia" userId="5ec6aa2042da4427" providerId="LiveId" clId="{8504D567-B254-4258-9C51-907802DFF44C}" dt="2022-11-21T14:37:47.577" v="1074" actId="47"/>
        <pc:sldMkLst>
          <pc:docMk/>
          <pc:sldMk cId="3391819340" sldId="305"/>
        </pc:sldMkLst>
      </pc:sldChg>
      <pc:sldChg chg="addSp delSp modSp add mod modNotesTx">
        <pc:chgData name="Andrew Maia" userId="5ec6aa2042da4427" providerId="LiveId" clId="{8504D567-B254-4258-9C51-907802DFF44C}" dt="2022-11-22T13:11:31.200" v="1875" actId="6549"/>
        <pc:sldMkLst>
          <pc:docMk/>
          <pc:sldMk cId="2692630117" sldId="306"/>
        </pc:sldMkLst>
        <pc:spChg chg="del mod">
          <ac:chgData name="Andrew Maia" userId="5ec6aa2042da4427" providerId="LiveId" clId="{8504D567-B254-4258-9C51-907802DFF44C}" dt="2022-11-21T14:23:11.992" v="551" actId="478"/>
          <ac:spMkLst>
            <pc:docMk/>
            <pc:sldMk cId="2692630117" sldId="306"/>
            <ac:spMk id="2" creationId="{5BEF8EBD-9229-42BF-BA9D-771911F6C55B}"/>
          </ac:spMkLst>
        </pc:spChg>
        <pc:spChg chg="add del mod">
          <ac:chgData name="Andrew Maia" userId="5ec6aa2042da4427" providerId="LiveId" clId="{8504D567-B254-4258-9C51-907802DFF44C}" dt="2022-11-21T14:23:15.489" v="552" actId="478"/>
          <ac:spMkLst>
            <pc:docMk/>
            <pc:sldMk cId="2692630117" sldId="306"/>
            <ac:spMk id="5" creationId="{B2E4FA70-8ACF-4CD5-A1B9-67D3B6FA5447}"/>
          </ac:spMkLst>
        </pc:spChg>
        <pc:picChg chg="add del mod">
          <ac:chgData name="Andrew Maia" userId="5ec6aa2042da4427" providerId="LiveId" clId="{8504D567-B254-4258-9C51-907802DFF44C}" dt="2022-11-21T15:30:35.371" v="1535" actId="478"/>
          <ac:picMkLst>
            <pc:docMk/>
            <pc:sldMk cId="2692630117" sldId="306"/>
            <ac:picMk id="3" creationId="{DC97955F-2B1E-4EEB-9611-EEC135FBE1B9}"/>
          </ac:picMkLst>
        </pc:picChg>
        <pc:picChg chg="add mod">
          <ac:chgData name="Andrew Maia" userId="5ec6aa2042da4427" providerId="LiveId" clId="{8504D567-B254-4258-9C51-907802DFF44C}" dt="2022-11-21T15:30:49.830" v="1538" actId="1076"/>
          <ac:picMkLst>
            <pc:docMk/>
            <pc:sldMk cId="2692630117" sldId="306"/>
            <ac:picMk id="4" creationId="{D97635C8-6F12-463E-B408-539F08B84376}"/>
          </ac:picMkLst>
        </pc:picChg>
      </pc:sldChg>
      <pc:sldChg chg="addSp delSp modSp add mod modNotesTx">
        <pc:chgData name="Andrew Maia" userId="5ec6aa2042da4427" providerId="LiveId" clId="{8504D567-B254-4258-9C51-907802DFF44C}" dt="2022-11-28T18:38:27.535" v="4128" actId="6549"/>
        <pc:sldMkLst>
          <pc:docMk/>
          <pc:sldMk cId="3665629974" sldId="307"/>
        </pc:sldMkLst>
        <pc:spChg chg="mod">
          <ac:chgData name="Andrew Maia" userId="5ec6aa2042da4427" providerId="LiveId" clId="{8504D567-B254-4258-9C51-907802DFF44C}" dt="2022-11-21T14:36:47.984" v="1060"/>
          <ac:spMkLst>
            <pc:docMk/>
            <pc:sldMk cId="3665629974" sldId="307"/>
            <ac:spMk id="3" creationId="{10C05D71-3256-4B3C-B33E-F750B66FB9C0}"/>
          </ac:spMkLst>
        </pc:spChg>
        <pc:spChg chg="mod">
          <ac:chgData name="Andrew Maia" userId="5ec6aa2042da4427" providerId="LiveId" clId="{8504D567-B254-4258-9C51-907802DFF44C}" dt="2022-11-28T18:33:19.975" v="3431" actId="20577"/>
          <ac:spMkLst>
            <pc:docMk/>
            <pc:sldMk cId="3665629974" sldId="307"/>
            <ac:spMk id="6" creationId="{658C3CF4-70A0-4E92-AEC5-3E51CB4FDCF4}"/>
          </ac:spMkLst>
        </pc:spChg>
        <pc:spChg chg="mod">
          <ac:chgData name="Andrew Maia" userId="5ec6aa2042da4427" providerId="LiveId" clId="{8504D567-B254-4258-9C51-907802DFF44C}" dt="2022-11-21T14:36:55.045" v="1061"/>
          <ac:spMkLst>
            <pc:docMk/>
            <pc:sldMk cId="3665629974" sldId="307"/>
            <ac:spMk id="8" creationId="{DF39CA82-23EB-4815-A902-6F97D11F4B96}"/>
          </ac:spMkLst>
        </pc:spChg>
        <pc:spChg chg="mod">
          <ac:chgData name="Andrew Maia" userId="5ec6aa2042da4427" providerId="LiveId" clId="{8504D567-B254-4258-9C51-907802DFF44C}" dt="2022-11-22T13:12:40.678" v="1881" actId="1076"/>
          <ac:spMkLst>
            <pc:docMk/>
            <pc:sldMk cId="3665629974" sldId="307"/>
            <ac:spMk id="9" creationId="{F475DD98-D7FD-4ECD-A73A-65C529176565}"/>
          </ac:spMkLst>
        </pc:spChg>
        <pc:spChg chg="mod">
          <ac:chgData name="Andrew Maia" userId="5ec6aa2042da4427" providerId="LiveId" clId="{8504D567-B254-4258-9C51-907802DFF44C}" dt="2022-11-22T13:12:42.459" v="1882" actId="1076"/>
          <ac:spMkLst>
            <pc:docMk/>
            <pc:sldMk cId="3665629974" sldId="307"/>
            <ac:spMk id="10" creationId="{4148D9DC-A9D0-4A41-AF60-4E05E1396080}"/>
          </ac:spMkLst>
        </pc:spChg>
        <pc:picChg chg="add del">
          <ac:chgData name="Andrew Maia" userId="5ec6aa2042da4427" providerId="LiveId" clId="{8504D567-B254-4258-9C51-907802DFF44C}" dt="2022-11-22T13:18:03.950" v="1889" actId="22"/>
          <ac:picMkLst>
            <pc:docMk/>
            <pc:sldMk cId="3665629974" sldId="307"/>
            <ac:picMk id="4" creationId="{954DCA59-6CE6-4EF1-B1B5-A6638990B680}"/>
          </ac:picMkLst>
        </pc:picChg>
      </pc:sldChg>
      <pc:sldChg chg="addSp delSp modSp add mod ord delAnim modNotesTx">
        <pc:chgData name="Andrew Maia" userId="5ec6aa2042da4427" providerId="LiveId" clId="{8504D567-B254-4258-9C51-907802DFF44C}" dt="2022-11-28T19:13:02.708" v="5216" actId="20577"/>
        <pc:sldMkLst>
          <pc:docMk/>
          <pc:sldMk cId="2665018698" sldId="308"/>
        </pc:sldMkLst>
        <pc:spChg chg="del">
          <ac:chgData name="Andrew Maia" userId="5ec6aa2042da4427" providerId="LiveId" clId="{8504D567-B254-4258-9C51-907802DFF44C}" dt="2022-11-21T14:39:02.487" v="1089" actId="478"/>
          <ac:spMkLst>
            <pc:docMk/>
            <pc:sldMk cId="2665018698" sldId="308"/>
            <ac:spMk id="3" creationId="{10C05D71-3256-4B3C-B33E-F750B66FB9C0}"/>
          </ac:spMkLst>
        </pc:spChg>
        <pc:spChg chg="del mod">
          <ac:chgData name="Andrew Maia" userId="5ec6aa2042da4427" providerId="LiveId" clId="{8504D567-B254-4258-9C51-907802DFF44C}" dt="2022-11-28T19:06:55.831" v="4380" actId="478"/>
          <ac:spMkLst>
            <pc:docMk/>
            <pc:sldMk cId="2665018698" sldId="308"/>
            <ac:spMk id="6" creationId="{658C3CF4-70A0-4E92-AEC5-3E51CB4FDCF4}"/>
          </ac:spMkLst>
        </pc:spChg>
        <pc:spChg chg="del">
          <ac:chgData name="Andrew Maia" userId="5ec6aa2042da4427" providerId="LiveId" clId="{8504D567-B254-4258-9C51-907802DFF44C}" dt="2022-11-21T14:39:03.389" v="1090" actId="478"/>
          <ac:spMkLst>
            <pc:docMk/>
            <pc:sldMk cId="2665018698" sldId="308"/>
            <ac:spMk id="8" creationId="{DF39CA82-23EB-4815-A902-6F97D11F4B96}"/>
          </ac:spMkLst>
        </pc:spChg>
        <pc:spChg chg="del">
          <ac:chgData name="Andrew Maia" userId="5ec6aa2042da4427" providerId="LiveId" clId="{8504D567-B254-4258-9C51-907802DFF44C}" dt="2022-11-21T14:39:04.908" v="1091" actId="478"/>
          <ac:spMkLst>
            <pc:docMk/>
            <pc:sldMk cId="2665018698" sldId="308"/>
            <ac:spMk id="9" creationId="{F475DD98-D7FD-4ECD-A73A-65C529176565}"/>
          </ac:spMkLst>
        </pc:spChg>
        <pc:spChg chg="del">
          <ac:chgData name="Andrew Maia" userId="5ec6aa2042da4427" providerId="LiveId" clId="{8504D567-B254-4258-9C51-907802DFF44C}" dt="2022-11-21T14:39:06.391" v="1092" actId="478"/>
          <ac:spMkLst>
            <pc:docMk/>
            <pc:sldMk cId="2665018698" sldId="308"/>
            <ac:spMk id="10" creationId="{4148D9DC-A9D0-4A41-AF60-4E05E1396080}"/>
          </ac:spMkLst>
        </pc:spChg>
        <pc:picChg chg="add mod">
          <ac:chgData name="Andrew Maia" userId="5ec6aa2042da4427" providerId="LiveId" clId="{8504D567-B254-4258-9C51-907802DFF44C}" dt="2022-11-28T19:07:04.858" v="4384" actId="14100"/>
          <ac:picMkLst>
            <pc:docMk/>
            <pc:sldMk cId="2665018698" sldId="308"/>
            <ac:picMk id="3" creationId="{4F87E01F-4817-45F8-9FAD-063B50C01AEF}"/>
          </ac:picMkLst>
        </pc:picChg>
      </pc:sldChg>
      <pc:sldChg chg="addSp modSp add mod ord modNotesTx">
        <pc:chgData name="Andrew Maia" userId="5ec6aa2042da4427" providerId="LiveId" clId="{8504D567-B254-4258-9C51-907802DFF44C}" dt="2022-11-28T19:12:51.881" v="5215" actId="20577"/>
        <pc:sldMkLst>
          <pc:docMk/>
          <pc:sldMk cId="3989414034" sldId="309"/>
        </pc:sldMkLst>
        <pc:spChg chg="mod">
          <ac:chgData name="Andrew Maia" userId="5ec6aa2042da4427" providerId="LiveId" clId="{8504D567-B254-4258-9C51-907802DFF44C}" dt="2022-11-21T14:40:10.989" v="1129" actId="1076"/>
          <ac:spMkLst>
            <pc:docMk/>
            <pc:sldMk cId="3989414034" sldId="309"/>
            <ac:spMk id="6" creationId="{658C3CF4-70A0-4E92-AEC5-3E51CB4FDCF4}"/>
          </ac:spMkLst>
        </pc:spChg>
        <pc:picChg chg="add mod">
          <ac:chgData name="Andrew Maia" userId="5ec6aa2042da4427" providerId="LiveId" clId="{8504D567-B254-4258-9C51-907802DFF44C}" dt="2022-11-21T14:40:12.080" v="1130" actId="1076"/>
          <ac:picMkLst>
            <pc:docMk/>
            <pc:sldMk cId="3989414034" sldId="309"/>
            <ac:picMk id="3" creationId="{6B7E5DBE-A25C-42A4-B7E2-05D417A48313}"/>
          </ac:picMkLst>
        </pc:picChg>
      </pc:sldChg>
      <pc:sldChg chg="modSp add mod">
        <pc:chgData name="Andrew Maia" userId="5ec6aa2042da4427" providerId="LiveId" clId="{8504D567-B254-4258-9C51-907802DFF44C}" dt="2022-11-28T19:18:52.810" v="5337" actId="20577"/>
        <pc:sldMkLst>
          <pc:docMk/>
          <pc:sldMk cId="2554953088" sldId="310"/>
        </pc:sldMkLst>
        <pc:spChg chg="mod">
          <ac:chgData name="Andrew Maia" userId="5ec6aa2042da4427" providerId="LiveId" clId="{8504D567-B254-4258-9C51-907802DFF44C}" dt="2022-11-28T19:18:52.810" v="5337" actId="20577"/>
          <ac:spMkLst>
            <pc:docMk/>
            <pc:sldMk cId="2554953088" sldId="310"/>
            <ac:spMk id="6" creationId="{658C3CF4-70A0-4E92-AEC5-3E51CB4FDCF4}"/>
          </ac:spMkLst>
        </pc:spChg>
      </pc:sldChg>
      <pc:sldChg chg="add del">
        <pc:chgData name="Andrew Maia" userId="5ec6aa2042da4427" providerId="LiveId" clId="{8504D567-B254-4258-9C51-907802DFF44C}" dt="2022-11-21T15:21:41.042" v="1198" actId="2890"/>
        <pc:sldMkLst>
          <pc:docMk/>
          <pc:sldMk cId="620159596" sldId="311"/>
        </pc:sldMkLst>
      </pc:sldChg>
      <pc:sldChg chg="add">
        <pc:chgData name="Andrew Maia" userId="5ec6aa2042da4427" providerId="LiveId" clId="{8504D567-B254-4258-9C51-907802DFF44C}" dt="2022-12-05T21:01:56.822" v="5354"/>
        <pc:sldMkLst>
          <pc:docMk/>
          <pc:sldMk cId="647295783" sldId="311"/>
        </pc:sldMkLst>
      </pc:sldChg>
      <pc:sldChg chg="add del">
        <pc:chgData name="Andrew Maia" userId="5ec6aa2042da4427" providerId="LiveId" clId="{8504D567-B254-4258-9C51-907802DFF44C}" dt="2022-11-22T13:17:19.996" v="1887"/>
        <pc:sldMkLst>
          <pc:docMk/>
          <pc:sldMk cId="3824149186" sldId="311"/>
        </pc:sldMkLst>
      </pc:sldChg>
      <pc:sldChg chg="modSp add mod ord">
        <pc:chgData name="Andrew Maia" userId="5ec6aa2042da4427" providerId="LiveId" clId="{8504D567-B254-4258-9C51-907802DFF44C}" dt="2022-12-05T21:03:24.216" v="5383" actId="20577"/>
        <pc:sldMkLst>
          <pc:docMk/>
          <pc:sldMk cId="3385455627" sldId="312"/>
        </pc:sldMkLst>
        <pc:spChg chg="mod">
          <ac:chgData name="Andrew Maia" userId="5ec6aa2042da4427" providerId="LiveId" clId="{8504D567-B254-4258-9C51-907802DFF44C}" dt="2022-12-05T21:03:24.216" v="5383" actId="20577"/>
          <ac:spMkLst>
            <pc:docMk/>
            <pc:sldMk cId="3385455627" sldId="312"/>
            <ac:spMk id="2" creationId="{6A4AFEF4-1373-47E1-B092-4B45C913A018}"/>
          </ac:spMkLst>
        </pc:spChg>
      </pc:sldChg>
      <pc:sldChg chg="addSp delSp modSp add mod modNotesTx">
        <pc:chgData name="Andrew Maia" userId="5ec6aa2042da4427" providerId="LiveId" clId="{8504D567-B254-4258-9C51-907802DFF44C}" dt="2022-12-05T21:15:19.511" v="6106" actId="20577"/>
        <pc:sldMkLst>
          <pc:docMk/>
          <pc:sldMk cId="3238793334" sldId="313"/>
        </pc:sldMkLst>
        <pc:spChg chg="del">
          <ac:chgData name="Andrew Maia" userId="5ec6aa2042da4427" providerId="LiveId" clId="{8504D567-B254-4258-9C51-907802DFF44C}" dt="2022-12-05T21:13:18.774" v="5825" actId="478"/>
          <ac:spMkLst>
            <pc:docMk/>
            <pc:sldMk cId="3238793334" sldId="313"/>
            <ac:spMk id="12" creationId="{4546828F-9157-4A2E-9842-7E1D358DB00F}"/>
          </ac:spMkLst>
        </pc:spChg>
        <pc:picChg chg="add mod">
          <ac:chgData name="Andrew Maia" userId="5ec6aa2042da4427" providerId="LiveId" clId="{8504D567-B254-4258-9C51-907802DFF44C}" dt="2022-12-05T21:13:33.156" v="5827" actId="1076"/>
          <ac:picMkLst>
            <pc:docMk/>
            <pc:sldMk cId="3238793334" sldId="313"/>
            <ac:picMk id="3" creationId="{1A8CCBDE-9353-4203-8EFB-069A5C43167C}"/>
          </ac:picMkLst>
        </pc:picChg>
      </pc:sldChg>
      <pc:sldChg chg="delSp modSp add del mod ord delAnim modNotesTx">
        <pc:chgData name="Andrew Maia" userId="5ec6aa2042da4427" providerId="LiveId" clId="{8504D567-B254-4258-9C51-907802DFF44C}" dt="2022-12-05T21:23:51.868" v="6292" actId="2696"/>
        <pc:sldMkLst>
          <pc:docMk/>
          <pc:sldMk cId="2259288018" sldId="314"/>
        </pc:sldMkLst>
        <pc:spChg chg="del">
          <ac:chgData name="Andrew Maia" userId="5ec6aa2042da4427" providerId="LiveId" clId="{8504D567-B254-4258-9C51-907802DFF44C}" dt="2022-12-05T21:22:02.185" v="6174" actId="478"/>
          <ac:spMkLst>
            <pc:docMk/>
            <pc:sldMk cId="2259288018" sldId="314"/>
            <ac:spMk id="3" creationId="{10C05D71-3256-4B3C-B33E-F750B66FB9C0}"/>
          </ac:spMkLst>
        </pc:spChg>
        <pc:spChg chg="mod">
          <ac:chgData name="Andrew Maia" userId="5ec6aa2042da4427" providerId="LiveId" clId="{8504D567-B254-4258-9C51-907802DFF44C}" dt="2022-12-05T21:23:46.541" v="6291" actId="14100"/>
          <ac:spMkLst>
            <pc:docMk/>
            <pc:sldMk cId="2259288018" sldId="314"/>
            <ac:spMk id="6" creationId="{658C3CF4-70A0-4E92-AEC5-3E51CB4FDCF4}"/>
          </ac:spMkLst>
        </pc:spChg>
        <pc:spChg chg="del">
          <ac:chgData name="Andrew Maia" userId="5ec6aa2042da4427" providerId="LiveId" clId="{8504D567-B254-4258-9C51-907802DFF44C}" dt="2022-12-05T21:22:03.864" v="6175" actId="478"/>
          <ac:spMkLst>
            <pc:docMk/>
            <pc:sldMk cId="2259288018" sldId="314"/>
            <ac:spMk id="8" creationId="{DF39CA82-23EB-4815-A902-6F97D11F4B96}"/>
          </ac:spMkLst>
        </pc:spChg>
        <pc:spChg chg="del">
          <ac:chgData name="Andrew Maia" userId="5ec6aa2042da4427" providerId="LiveId" clId="{8504D567-B254-4258-9C51-907802DFF44C}" dt="2022-12-05T21:22:04.989" v="6176" actId="478"/>
          <ac:spMkLst>
            <pc:docMk/>
            <pc:sldMk cId="2259288018" sldId="314"/>
            <ac:spMk id="9" creationId="{F475DD98-D7FD-4ECD-A73A-65C529176565}"/>
          </ac:spMkLst>
        </pc:spChg>
        <pc:spChg chg="del">
          <ac:chgData name="Andrew Maia" userId="5ec6aa2042da4427" providerId="LiveId" clId="{8504D567-B254-4258-9C51-907802DFF44C}" dt="2022-12-05T21:22:05.943" v="6177" actId="478"/>
          <ac:spMkLst>
            <pc:docMk/>
            <pc:sldMk cId="2259288018" sldId="314"/>
            <ac:spMk id="10" creationId="{4148D9DC-A9D0-4A41-AF60-4E05E1396080}"/>
          </ac:spMkLst>
        </pc:spChg>
      </pc:sldChg>
      <pc:sldChg chg="addSp delSp modSp add mod ord delAnim modNotesTx">
        <pc:chgData name="Andrew Maia" userId="5ec6aa2042da4427" providerId="LiveId" clId="{8504D567-B254-4258-9C51-907802DFF44C}" dt="2022-12-12T18:27:53.698" v="6776" actId="20577"/>
        <pc:sldMkLst>
          <pc:docMk/>
          <pc:sldMk cId="2746891379" sldId="314"/>
        </pc:sldMkLst>
        <pc:spChg chg="mod">
          <ac:chgData name="Andrew Maia" userId="5ec6aa2042da4427" providerId="LiveId" clId="{8504D567-B254-4258-9C51-907802DFF44C}" dt="2022-12-05T21:33:19.840" v="6611" actId="20577"/>
          <ac:spMkLst>
            <pc:docMk/>
            <pc:sldMk cId="2746891379" sldId="314"/>
            <ac:spMk id="3" creationId="{10C05D71-3256-4B3C-B33E-F750B66FB9C0}"/>
          </ac:spMkLst>
        </pc:spChg>
        <pc:spChg chg="mod">
          <ac:chgData name="Andrew Maia" userId="5ec6aa2042da4427" providerId="LiveId" clId="{8504D567-B254-4258-9C51-907802DFF44C}" dt="2022-12-05T21:24:21.748" v="6342" actId="20577"/>
          <ac:spMkLst>
            <pc:docMk/>
            <pc:sldMk cId="2746891379" sldId="314"/>
            <ac:spMk id="6" creationId="{658C3CF4-70A0-4E92-AEC5-3E51CB4FDCF4}"/>
          </ac:spMkLst>
        </pc:spChg>
        <pc:spChg chg="mod">
          <ac:chgData name="Andrew Maia" userId="5ec6aa2042da4427" providerId="LiveId" clId="{8504D567-B254-4258-9C51-907802DFF44C}" dt="2022-12-05T21:32:59.516" v="6585" actId="20577"/>
          <ac:spMkLst>
            <pc:docMk/>
            <pc:sldMk cId="2746891379" sldId="314"/>
            <ac:spMk id="8" creationId="{DF39CA82-23EB-4815-A902-6F97D11F4B96}"/>
          </ac:spMkLst>
        </pc:spChg>
        <pc:spChg chg="mod">
          <ac:chgData name="Andrew Maia" userId="5ec6aa2042da4427" providerId="LiveId" clId="{8504D567-B254-4258-9C51-907802DFF44C}" dt="2022-12-05T21:26:28.885" v="6509" actId="14100"/>
          <ac:spMkLst>
            <pc:docMk/>
            <pc:sldMk cId="2746891379" sldId="314"/>
            <ac:spMk id="9" creationId="{F475DD98-D7FD-4ECD-A73A-65C529176565}"/>
          </ac:spMkLst>
        </pc:spChg>
        <pc:spChg chg="del">
          <ac:chgData name="Andrew Maia" userId="5ec6aa2042da4427" providerId="LiveId" clId="{8504D567-B254-4258-9C51-907802DFF44C}" dt="2022-12-05T21:26:26.447" v="6508" actId="478"/>
          <ac:spMkLst>
            <pc:docMk/>
            <pc:sldMk cId="2746891379" sldId="314"/>
            <ac:spMk id="10" creationId="{4148D9DC-A9D0-4A41-AF60-4E05E1396080}"/>
          </ac:spMkLst>
        </pc:spChg>
        <pc:picChg chg="add del">
          <ac:chgData name="Andrew Maia" userId="5ec6aa2042da4427" providerId="LiveId" clId="{8504D567-B254-4258-9C51-907802DFF44C}" dt="2022-12-05T21:27:01.283" v="6514" actId="21"/>
          <ac:picMkLst>
            <pc:docMk/>
            <pc:sldMk cId="2746891379" sldId="314"/>
            <ac:picMk id="4" creationId="{557F483D-EFEC-464E-B3C3-15EC235DA3EA}"/>
          </ac:picMkLst>
        </pc:picChg>
      </pc:sldChg>
      <pc:sldChg chg="delSp add del mod modNotesTx">
        <pc:chgData name="Andrew Maia" userId="5ec6aa2042da4427" providerId="LiveId" clId="{8504D567-B254-4258-9C51-907802DFF44C}" dt="2022-12-05T21:17:21.865" v="6110" actId="47"/>
        <pc:sldMkLst>
          <pc:docMk/>
          <pc:sldMk cId="3412370514" sldId="314"/>
        </pc:sldMkLst>
        <pc:picChg chg="del">
          <ac:chgData name="Andrew Maia" userId="5ec6aa2042da4427" providerId="LiveId" clId="{8504D567-B254-4258-9C51-907802DFF44C}" dt="2022-12-05T21:16:54.168" v="6108" actId="478"/>
          <ac:picMkLst>
            <pc:docMk/>
            <pc:sldMk cId="3412370514" sldId="314"/>
            <ac:picMk id="3" creationId="{1A8CCBDE-9353-4203-8EFB-069A5C43167C}"/>
          </ac:picMkLst>
        </pc:picChg>
      </pc:sldChg>
      <pc:sldChg chg="addSp delSp modSp add mod ord">
        <pc:chgData name="Andrew Maia" userId="5ec6aa2042da4427" providerId="LiveId" clId="{8504D567-B254-4258-9C51-907802DFF44C}" dt="2022-12-05T21:27:10.802" v="6519" actId="1076"/>
        <pc:sldMkLst>
          <pc:docMk/>
          <pc:sldMk cId="499321597" sldId="315"/>
        </pc:sldMkLst>
        <pc:spChg chg="del">
          <ac:chgData name="Andrew Maia" userId="5ec6aa2042da4427" providerId="LiveId" clId="{8504D567-B254-4258-9C51-907802DFF44C}" dt="2022-12-05T21:27:04.662" v="6515" actId="478"/>
          <ac:spMkLst>
            <pc:docMk/>
            <pc:sldMk cId="499321597" sldId="315"/>
            <ac:spMk id="12" creationId="{4546828F-9157-4A2E-9842-7E1D358DB00F}"/>
          </ac:spMkLst>
        </pc:spChg>
        <pc:picChg chg="add mod">
          <ac:chgData name="Andrew Maia" userId="5ec6aa2042da4427" providerId="LiveId" clId="{8504D567-B254-4258-9C51-907802DFF44C}" dt="2022-12-05T21:27:10.802" v="6519" actId="1076"/>
          <ac:picMkLst>
            <pc:docMk/>
            <pc:sldMk cId="499321597" sldId="315"/>
            <ac:picMk id="3" creationId="{BB7BABF1-7BB4-411B-B569-3B9500B9B231}"/>
          </ac:picMkLst>
        </pc:picChg>
      </pc:sldChg>
      <pc:sldChg chg="modSp add mod ord">
        <pc:chgData name="Andrew Maia" userId="5ec6aa2042da4427" providerId="LiveId" clId="{8504D567-B254-4258-9C51-907802DFF44C}" dt="2022-12-12T11:46:07.935" v="6633" actId="1076"/>
        <pc:sldMkLst>
          <pc:docMk/>
          <pc:sldMk cId="2811717775" sldId="316"/>
        </pc:sldMkLst>
        <pc:spChg chg="mod">
          <ac:chgData name="Andrew Maia" userId="5ec6aa2042da4427" providerId="LiveId" clId="{8504D567-B254-4258-9C51-907802DFF44C}" dt="2022-12-12T11:46:07.935" v="6633" actId="1076"/>
          <ac:spMkLst>
            <pc:docMk/>
            <pc:sldMk cId="2811717775" sldId="316"/>
            <ac:spMk id="6" creationId="{658C3CF4-70A0-4E92-AEC5-3E51CB4FDC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4528B-75C7-4919-9D89-02ED7FED0E7B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7367-9A9F-485B-87B9-92EAE485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5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57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3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Não! O protocolo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2.0 foi criado para autorizar e não autenticar. Que foi o que eu mostrei para vocês agora a pouco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com tempo o pessoal foi percebendo que essa era uma necessidade que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2.0 devia suprir.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criaram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2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 que é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Connect? Ele é um protocolo complementar que foi adicionado ao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para ele ganhar a habilidade de autenticar.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0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Token: Além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token, é enviado para o 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id token que contém informações de um usuário logado.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 mundo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recebe outra denominação: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 seja, provedor de identidade.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SSO: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muito utilizado como centralizador de logins. Ou seja, uma determinada empresa possui uma série de sites/produtos e ao invés de ela criar uma tela de login para cada site, ela utiliza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centralizar os logins.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5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Aqui vou dar o exemplo da Microsoft. Quando você vai acessar os produtos da Microsoft como Outlook  ou Azure, quando você não está logado eles sempre te encaminham para a mesma página centralizada de login da Microsoft que utiliza o protocolo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0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68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51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o que é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protocolo que descreve uma maneira segura de um sistema A  acessar recursos  de um sistema B.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34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Então esse aqui é um exemplo real do Auth2, é um print da tela de consentimento do google que o site Zapier me encaminhou. O que esse site </a:t>
            </a:r>
            <a:r>
              <a:rPr lang="pt-BR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faz, ele faz administração de contatos e para isso ele pede acessos aos seus contatos no google.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Uma coisa muito importante no mundo o </a:t>
            </a:r>
            <a:r>
              <a:rPr lang="pt-BR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2 é que o dono do recurso é que tem que autorizar sua utilização, no caso eu autorizar o Zapier a acessar os meus contatos.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8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não é uma biblioteca de código.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uma especificação, um protocolo, um livro de regras.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sim existem bibliotecas no mercado que implementam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e você não precisa fazer do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4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aqui por exemplo é um trecho da especificação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disponível na internet. Então ele é um textão explicando como deve funcionar esse compartilhamento de recursos.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52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4 personagens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tomando como exemplo o site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é um site que faz gerenciamento de contatos.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primeiro personagem sou eu, 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Ele é o dono dos recursos. É ele que autoriza ou não a utilização dos recursos. No caso o recurso que eu sou dono são os meus contatos do Google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segundo personagem é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no caso é o site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o sistema que solicita os recursos para utilizar.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 os meus contatos para organizar dentro do aplicativo deles.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terceiro personagem é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Server. Este é um site do google de autorização para o qual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encaminha o usuário pedindo autorização para acessar os contatos.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quarto e último personagem é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que é uma API do google que irá fornecer os meus contatos para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caso eu tenha autorizado. No caso estou representando a API com  a imagem do google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os meus contatos, mas na prática é uma API Google que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vai chamar para obter os meus contatos.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9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como ocorre esse fluxo de autorização?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o OAuth2 descreve 4 fluxos de autorização para que um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solicite acesso a um recurso: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são: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um tem suas peculiaridades e eu não vou entrar em detalhes para não estender a apresentação. Vou falar só do fluxo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através de um exemplo prático que vou passar a seguir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05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independentemente do fluxo de autorização que um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utilize existe uma coisa em comum que deve ser feito antes de acessar qualquer recurso: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registrar a aplicação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se cadastrar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obtém um cliente ID e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são utilizado no processo de autorização do recurso.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3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Normalmente os authorization servers possuem algum tipo de painel onde é possível  a aplicação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cadastrar e obter seu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Novamente usando o google como exemplo, este é o painel do google onde pode-se registrar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client’s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assim conseguir acesso a recursos do google.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7367-9A9F-485B-87B9-92EAE485E93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7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AFEF4-1373-47E1-B092-4B45C913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334" y="2638926"/>
            <a:ext cx="7057275" cy="790074"/>
          </a:xfrm>
        </p:spPr>
        <p:txBody>
          <a:bodyPr/>
          <a:lstStyle/>
          <a:p>
            <a:pPr algn="ctr"/>
            <a:r>
              <a:rPr lang="pt-BR" b="1" dirty="0" err="1"/>
              <a:t>OAuth</a:t>
            </a:r>
            <a:r>
              <a:rPr lang="pt-BR" b="1" dirty="0"/>
              <a:t> 2.0 </a:t>
            </a:r>
          </a:p>
        </p:txBody>
      </p:sp>
    </p:spTree>
    <p:extLst>
      <p:ext uri="{BB962C8B-B14F-4D97-AF65-F5344CB8AC3E}">
        <p14:creationId xmlns:p14="http://schemas.microsoft.com/office/powerpoint/2010/main" val="40976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8C3CF4-70A0-4E92-AEC5-3E51CB4FDCF4}"/>
              </a:ext>
            </a:extLst>
          </p:cNvPr>
          <p:cNvSpPr txBox="1">
            <a:spLocks/>
          </p:cNvSpPr>
          <p:nvPr/>
        </p:nvSpPr>
        <p:spPr>
          <a:xfrm>
            <a:off x="320843" y="2668919"/>
            <a:ext cx="10764023" cy="1520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Parte prática: Implementando fluxo </a:t>
            </a:r>
            <a:r>
              <a:rPr lang="pt-BR" b="1" dirty="0" err="1"/>
              <a:t>Authorization</a:t>
            </a:r>
            <a:r>
              <a:rPr lang="pt-BR" b="1" dirty="0"/>
              <a:t> </a:t>
            </a:r>
            <a:r>
              <a:rPr lang="pt-BR" b="1" dirty="0" err="1"/>
              <a:t>Code</a:t>
            </a:r>
            <a:r>
              <a:rPr lang="pt-BR" b="1" dirty="0"/>
              <a:t> com </a:t>
            </a:r>
            <a:r>
              <a:rPr lang="pt-BR" b="1" dirty="0" err="1"/>
              <a:t>Identity</a:t>
            </a:r>
            <a:r>
              <a:rPr lang="pt-BR" b="1" dirty="0"/>
              <a:t> Server 4 </a:t>
            </a:r>
          </a:p>
        </p:txBody>
      </p:sp>
    </p:spTree>
    <p:extLst>
      <p:ext uri="{BB962C8B-B14F-4D97-AF65-F5344CB8AC3E}">
        <p14:creationId xmlns:p14="http://schemas.microsoft.com/office/powerpoint/2010/main" val="25549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AFEF4-1373-47E1-B092-4B45C913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334" y="2638926"/>
            <a:ext cx="7057275" cy="790074"/>
          </a:xfrm>
        </p:spPr>
        <p:txBody>
          <a:bodyPr/>
          <a:lstStyle/>
          <a:p>
            <a:pPr algn="ctr"/>
            <a:r>
              <a:rPr lang="pt-BR" b="1" dirty="0" err="1"/>
              <a:t>OpenID</a:t>
            </a:r>
            <a:r>
              <a:rPr lang="pt-BR" b="1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3854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546828F-9157-4A2E-9842-7E1D358DB00F}"/>
              </a:ext>
            </a:extLst>
          </p:cNvPr>
          <p:cNvSpPr txBox="1">
            <a:spLocks/>
          </p:cNvSpPr>
          <p:nvPr/>
        </p:nvSpPr>
        <p:spPr>
          <a:xfrm>
            <a:off x="439696" y="2597661"/>
            <a:ext cx="9827251" cy="10920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900" b="1" dirty="0"/>
              <a:t>O </a:t>
            </a:r>
            <a:r>
              <a:rPr lang="pt-BR" sz="4900" b="1" dirty="0" err="1"/>
              <a:t>OAuth</a:t>
            </a:r>
            <a:r>
              <a:rPr lang="pt-BR" sz="4900" b="1" dirty="0"/>
              <a:t> 2.0 é para fazer Login?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2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8CCBDE-9353-4203-8EFB-069A5C43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324" y="1201654"/>
            <a:ext cx="4619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C05D71-3256-4B3C-B33E-F750B66FB9C0}"/>
              </a:ext>
            </a:extLst>
          </p:cNvPr>
          <p:cNvSpPr txBox="1">
            <a:spLocks/>
          </p:cNvSpPr>
          <p:nvPr/>
        </p:nvSpPr>
        <p:spPr>
          <a:xfrm>
            <a:off x="609829" y="2031439"/>
            <a:ext cx="8875811" cy="71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500" b="1" dirty="0"/>
              <a:t>-ID Token</a:t>
            </a:r>
            <a:endParaRPr lang="pt-BR" sz="3500" u="sng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5DD98-D7FD-4ECD-A73A-65C529176565}"/>
              </a:ext>
            </a:extLst>
          </p:cNvPr>
          <p:cNvSpPr txBox="1">
            <a:spLocks/>
          </p:cNvSpPr>
          <p:nvPr/>
        </p:nvSpPr>
        <p:spPr>
          <a:xfrm>
            <a:off x="609829" y="3145993"/>
            <a:ext cx="9276862" cy="972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500" b="1" dirty="0"/>
              <a:t>-</a:t>
            </a:r>
            <a:r>
              <a:rPr lang="pt-BR" sz="3500" b="1" dirty="0" err="1"/>
              <a:t>Identity</a:t>
            </a:r>
            <a:r>
              <a:rPr lang="pt-BR" sz="3500" b="1" dirty="0"/>
              <a:t> </a:t>
            </a:r>
            <a:r>
              <a:rPr lang="pt-BR" sz="3500" b="1" dirty="0" err="1"/>
              <a:t>Provider</a:t>
            </a:r>
            <a:endParaRPr lang="pt-BR" sz="3500" u="sng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58C3CF4-70A0-4E92-AEC5-3E51CB4FDCF4}"/>
              </a:ext>
            </a:extLst>
          </p:cNvPr>
          <p:cNvSpPr txBox="1">
            <a:spLocks/>
          </p:cNvSpPr>
          <p:nvPr/>
        </p:nvSpPr>
        <p:spPr>
          <a:xfrm>
            <a:off x="609829" y="789902"/>
            <a:ext cx="8403541" cy="1600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/>
              <a:t>Características do </a:t>
            </a:r>
            <a:r>
              <a:rPr lang="pt-BR" sz="4000" b="1" dirty="0" err="1"/>
              <a:t>OpenID</a:t>
            </a:r>
            <a:endParaRPr lang="pt-BR" sz="44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960DD0-AA3D-4888-B8D1-F4A1282E8B0D}"/>
              </a:ext>
            </a:extLst>
          </p:cNvPr>
          <p:cNvSpPr txBox="1">
            <a:spLocks/>
          </p:cNvSpPr>
          <p:nvPr/>
        </p:nvSpPr>
        <p:spPr>
          <a:xfrm>
            <a:off x="609829" y="4155183"/>
            <a:ext cx="9276862" cy="71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500" b="1" dirty="0"/>
              <a:t>-Muito utilizado como Single </a:t>
            </a:r>
            <a:r>
              <a:rPr lang="pt-BR" sz="3500" b="1" dirty="0" err="1"/>
              <a:t>Sign</a:t>
            </a:r>
            <a:r>
              <a:rPr lang="pt-BR" sz="3500" b="1" dirty="0"/>
              <a:t> </a:t>
            </a:r>
            <a:r>
              <a:rPr lang="pt-BR" sz="3500" b="1" dirty="0" err="1"/>
              <a:t>On</a:t>
            </a:r>
            <a:r>
              <a:rPr lang="pt-BR" sz="3500" b="1" dirty="0"/>
              <a:t> (SSO)</a:t>
            </a:r>
          </a:p>
        </p:txBody>
      </p:sp>
    </p:spTree>
    <p:extLst>
      <p:ext uri="{BB962C8B-B14F-4D97-AF65-F5344CB8AC3E}">
        <p14:creationId xmlns:p14="http://schemas.microsoft.com/office/powerpoint/2010/main" val="27468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7BABF1-7BB4-411B-B569-3B9500B9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3" y="1026695"/>
            <a:ext cx="8413155" cy="4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8C3CF4-70A0-4E92-AEC5-3E51CB4FDCF4}"/>
              </a:ext>
            </a:extLst>
          </p:cNvPr>
          <p:cNvSpPr txBox="1">
            <a:spLocks/>
          </p:cNvSpPr>
          <p:nvPr/>
        </p:nvSpPr>
        <p:spPr>
          <a:xfrm>
            <a:off x="1588169" y="2903450"/>
            <a:ext cx="7202905" cy="1520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Parte prática: Implementando</a:t>
            </a:r>
          </a:p>
          <a:p>
            <a:r>
              <a:rPr lang="pt-BR" b="1" dirty="0" err="1"/>
              <a:t>OpenId</a:t>
            </a:r>
            <a:r>
              <a:rPr lang="pt-BR" b="1" dirty="0"/>
              <a:t> com </a:t>
            </a:r>
            <a:r>
              <a:rPr lang="pt-BR" b="1" dirty="0" err="1"/>
              <a:t>Identity</a:t>
            </a:r>
            <a:r>
              <a:rPr lang="pt-BR" b="1" dirty="0"/>
              <a:t> Server 4 </a:t>
            </a:r>
          </a:p>
        </p:txBody>
      </p:sp>
    </p:spTree>
    <p:extLst>
      <p:ext uri="{BB962C8B-B14F-4D97-AF65-F5344CB8AC3E}">
        <p14:creationId xmlns:p14="http://schemas.microsoft.com/office/powerpoint/2010/main" val="28117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546828F-9157-4A2E-9842-7E1D358DB00F}"/>
              </a:ext>
            </a:extLst>
          </p:cNvPr>
          <p:cNvSpPr txBox="1">
            <a:spLocks/>
          </p:cNvSpPr>
          <p:nvPr/>
        </p:nvSpPr>
        <p:spPr>
          <a:xfrm>
            <a:off x="3583949" y="3005575"/>
            <a:ext cx="5572740" cy="10819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900" b="1" dirty="0"/>
              <a:t>Obrigado!!!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2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8EBD-9229-42BF-BA9D-771911F6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2968070"/>
            <a:ext cx="9914021" cy="921860"/>
          </a:xfrm>
        </p:spPr>
        <p:txBody>
          <a:bodyPr>
            <a:normAutofit/>
          </a:bodyPr>
          <a:lstStyle/>
          <a:p>
            <a:pPr algn="ctr"/>
            <a:r>
              <a:rPr lang="pt-BR" sz="4200" b="1" dirty="0"/>
              <a:t>O que é </a:t>
            </a:r>
            <a:r>
              <a:rPr lang="pt-BR" sz="4200" b="1" dirty="0" err="1"/>
              <a:t>OAuth</a:t>
            </a:r>
            <a:r>
              <a:rPr lang="pt-BR" sz="4200" b="1" dirty="0"/>
              <a:t> 2.0 e para que serve?</a:t>
            </a:r>
          </a:p>
        </p:txBody>
      </p:sp>
    </p:spTree>
    <p:extLst>
      <p:ext uri="{BB962C8B-B14F-4D97-AF65-F5344CB8AC3E}">
        <p14:creationId xmlns:p14="http://schemas.microsoft.com/office/powerpoint/2010/main" val="29159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7635C8-6F12-463E-B408-539F08B8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153" y="0"/>
            <a:ext cx="44958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5BB2F2-A83B-417A-BBE0-160B00DB9205}"/>
              </a:ext>
            </a:extLst>
          </p:cNvPr>
          <p:cNvSpPr txBox="1">
            <a:spLocks/>
          </p:cNvSpPr>
          <p:nvPr/>
        </p:nvSpPr>
        <p:spPr>
          <a:xfrm>
            <a:off x="-882315" y="2716845"/>
            <a:ext cx="8213271" cy="728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/>
              <a:t>O </a:t>
            </a:r>
            <a:r>
              <a:rPr lang="pt-BR" sz="4000" b="1" dirty="0" err="1"/>
              <a:t>OAuth</a:t>
            </a:r>
            <a:r>
              <a:rPr lang="pt-BR" sz="4000" b="1" dirty="0"/>
              <a:t> 2.0 não é....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F6EC55-9EE2-4508-A31D-6A26DB51F615}"/>
              </a:ext>
            </a:extLst>
          </p:cNvPr>
          <p:cNvSpPr txBox="1">
            <a:spLocks/>
          </p:cNvSpPr>
          <p:nvPr/>
        </p:nvSpPr>
        <p:spPr>
          <a:xfrm>
            <a:off x="4540204" y="2700230"/>
            <a:ext cx="5887166" cy="728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/>
              <a:t>uma biblioteca</a:t>
            </a:r>
          </a:p>
        </p:txBody>
      </p:sp>
    </p:spTree>
    <p:extLst>
      <p:ext uri="{BB962C8B-B14F-4D97-AF65-F5344CB8AC3E}">
        <p14:creationId xmlns:p14="http://schemas.microsoft.com/office/powerpoint/2010/main" val="10649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D1A9A1-8898-4334-BD55-C4A9F4C71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4" y="240632"/>
            <a:ext cx="8864522" cy="532597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C20234F-3CFD-48B6-8A32-2B7FDCF54700}"/>
              </a:ext>
            </a:extLst>
          </p:cNvPr>
          <p:cNvSpPr txBox="1">
            <a:spLocks/>
          </p:cNvSpPr>
          <p:nvPr/>
        </p:nvSpPr>
        <p:spPr>
          <a:xfrm>
            <a:off x="497306" y="5888598"/>
            <a:ext cx="8659760" cy="728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b="1" dirty="0"/>
              <a:t>https://www.rfc-editor.org/rfc/rfc6749</a:t>
            </a:r>
          </a:p>
        </p:txBody>
      </p:sp>
    </p:spTree>
    <p:extLst>
      <p:ext uri="{BB962C8B-B14F-4D97-AF65-F5344CB8AC3E}">
        <p14:creationId xmlns:p14="http://schemas.microsoft.com/office/powerpoint/2010/main" val="21320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8C3CF4-70A0-4E92-AEC5-3E51CB4FDCF4}"/>
              </a:ext>
            </a:extLst>
          </p:cNvPr>
          <p:cNvSpPr txBox="1">
            <a:spLocks/>
          </p:cNvSpPr>
          <p:nvPr/>
        </p:nvSpPr>
        <p:spPr>
          <a:xfrm>
            <a:off x="453342" y="157786"/>
            <a:ext cx="5297600" cy="718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/>
              <a:t>Papéis no </a:t>
            </a:r>
            <a:r>
              <a:rPr lang="pt-BR" sz="4000" b="1" dirty="0" err="1"/>
              <a:t>OAuth</a:t>
            </a:r>
            <a:r>
              <a:rPr lang="pt-BR" sz="4000" b="1" dirty="0"/>
              <a:t> 2.0 </a:t>
            </a:r>
            <a:br>
              <a:rPr lang="pt-BR" sz="4400" b="1" dirty="0"/>
            </a:br>
            <a:endParaRPr lang="pt-BR" sz="4400" b="1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D6A731E-DD61-4616-B7B6-26205FBB2EA4}"/>
              </a:ext>
            </a:extLst>
          </p:cNvPr>
          <p:cNvGrpSpPr/>
          <p:nvPr/>
        </p:nvGrpSpPr>
        <p:grpSpPr>
          <a:xfrm>
            <a:off x="182815" y="2217367"/>
            <a:ext cx="2030941" cy="1888640"/>
            <a:chOff x="1556618" y="1022830"/>
            <a:chExt cx="2030941" cy="188864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1F25455-CB91-4A1F-8439-28C0D2CD4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8647" y="1055185"/>
              <a:ext cx="1268830" cy="1141947"/>
            </a:xfrm>
            <a:prstGeom prst="rect">
              <a:avLst/>
            </a:prstGeom>
          </p:spPr>
        </p:pic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C306E38-CD96-4F8A-83B0-FEEDB1B0ABAD}"/>
                </a:ext>
              </a:extLst>
            </p:cNvPr>
            <p:cNvSpPr txBox="1">
              <a:spLocks/>
            </p:cNvSpPr>
            <p:nvPr/>
          </p:nvSpPr>
          <p:spPr>
            <a:xfrm>
              <a:off x="1598567" y="2193343"/>
              <a:ext cx="1988992" cy="7181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800" b="1" dirty="0" err="1"/>
                <a:t>Resource</a:t>
              </a:r>
              <a:r>
                <a:rPr lang="pt-BR" sz="1800" b="1" dirty="0"/>
                <a:t> </a:t>
              </a:r>
              <a:r>
                <a:rPr lang="pt-BR" sz="1800" b="1" dirty="0" err="1"/>
                <a:t>Owner</a:t>
              </a:r>
              <a:endParaRPr lang="pt-BR" sz="1800" u="sng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4A2A88B-7E0D-44D8-861F-31784BFD9C1E}"/>
                </a:ext>
              </a:extLst>
            </p:cNvPr>
            <p:cNvSpPr/>
            <p:nvPr/>
          </p:nvSpPr>
          <p:spPr>
            <a:xfrm>
              <a:off x="1556618" y="1022830"/>
              <a:ext cx="1988992" cy="15238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A076E1A-DF99-4C03-9252-DD3C7D2F5DAF}"/>
              </a:ext>
            </a:extLst>
          </p:cNvPr>
          <p:cNvGrpSpPr/>
          <p:nvPr/>
        </p:nvGrpSpPr>
        <p:grpSpPr>
          <a:xfrm>
            <a:off x="6441060" y="125558"/>
            <a:ext cx="2846228" cy="4019560"/>
            <a:chOff x="5823284" y="722320"/>
            <a:chExt cx="2846228" cy="4019560"/>
          </a:xfrm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F475DD98-D7FD-4ECD-A73A-65C529176565}"/>
                </a:ext>
              </a:extLst>
            </p:cNvPr>
            <p:cNvSpPr txBox="1">
              <a:spLocks/>
            </p:cNvSpPr>
            <p:nvPr/>
          </p:nvSpPr>
          <p:spPr>
            <a:xfrm>
              <a:off x="6018087" y="4291527"/>
              <a:ext cx="2651425" cy="45035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800" b="1" dirty="0" err="1"/>
                <a:t>Authorization</a:t>
              </a:r>
              <a:r>
                <a:rPr lang="pt-BR" sz="1800" b="1" dirty="0"/>
                <a:t> Server</a:t>
              </a:r>
              <a:endParaRPr lang="pt-BR" sz="1800" u="sng" dirty="0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8013C07-149A-4761-9AD2-EDB036AC2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6023" y="728520"/>
              <a:ext cx="2317629" cy="3451893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3728BBB-834C-406E-B7A3-E9C75639B650}"/>
                </a:ext>
              </a:extLst>
            </p:cNvPr>
            <p:cNvSpPr/>
            <p:nvPr/>
          </p:nvSpPr>
          <p:spPr>
            <a:xfrm>
              <a:off x="5823284" y="722320"/>
              <a:ext cx="2823108" cy="4019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00D931F-C7A5-426F-A796-A56796551BA9}"/>
              </a:ext>
            </a:extLst>
          </p:cNvPr>
          <p:cNvGrpSpPr/>
          <p:nvPr/>
        </p:nvGrpSpPr>
        <p:grpSpPr>
          <a:xfrm>
            <a:off x="2579456" y="2211452"/>
            <a:ext cx="3561347" cy="1916953"/>
            <a:chOff x="850232" y="2743200"/>
            <a:chExt cx="3561347" cy="1916953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95BCD933-7F5E-4A89-8461-82B5826EFDA7}"/>
                </a:ext>
              </a:extLst>
            </p:cNvPr>
            <p:cNvGrpSpPr/>
            <p:nvPr/>
          </p:nvGrpSpPr>
          <p:grpSpPr>
            <a:xfrm>
              <a:off x="1077830" y="2972302"/>
              <a:ext cx="3030465" cy="1687851"/>
              <a:chOff x="915893" y="2823068"/>
              <a:chExt cx="3253374" cy="1828376"/>
            </a:xfrm>
          </p:grpSpPr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10C05D71-3256-4B3C-B33E-F750B66FB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371" y="4269811"/>
                <a:ext cx="941730" cy="38163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 lnSpcReduction="1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1800" b="1" dirty="0" err="1"/>
                  <a:t>Client</a:t>
                </a:r>
                <a:endParaRPr lang="pt-BR" sz="1800" u="sng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32155E4E-F283-448E-9A2E-E7E4BAC0E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893" y="2823068"/>
                <a:ext cx="3253374" cy="1258102"/>
              </a:xfrm>
              <a:prstGeom prst="rect">
                <a:avLst/>
              </a:prstGeom>
            </p:spPr>
          </p:pic>
        </p:grp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B588CF1-A4AC-40D7-8F23-F265A49C9261}"/>
                </a:ext>
              </a:extLst>
            </p:cNvPr>
            <p:cNvSpPr/>
            <p:nvPr/>
          </p:nvSpPr>
          <p:spPr>
            <a:xfrm>
              <a:off x="850232" y="2743200"/>
              <a:ext cx="3561347" cy="19169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E534251-D25E-486D-B6DB-D8077DE30550}"/>
              </a:ext>
            </a:extLst>
          </p:cNvPr>
          <p:cNvGrpSpPr/>
          <p:nvPr/>
        </p:nvGrpSpPr>
        <p:grpSpPr>
          <a:xfrm>
            <a:off x="1359044" y="4569830"/>
            <a:ext cx="6288506" cy="1985002"/>
            <a:chOff x="1748589" y="4802712"/>
            <a:chExt cx="6288506" cy="1985002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4148D9DC-A9D0-4A41-AF60-4E05E1396080}"/>
                </a:ext>
              </a:extLst>
            </p:cNvPr>
            <p:cNvSpPr txBox="1">
              <a:spLocks/>
            </p:cNvSpPr>
            <p:nvPr/>
          </p:nvSpPr>
          <p:spPr>
            <a:xfrm>
              <a:off x="4052296" y="6394243"/>
              <a:ext cx="2232277" cy="3934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800" b="1" dirty="0" err="1"/>
                <a:t>Resource</a:t>
              </a:r>
              <a:r>
                <a:rPr lang="pt-BR" sz="1800" b="1" dirty="0"/>
                <a:t> Server</a:t>
              </a:r>
              <a:endParaRPr lang="pt-BR" sz="1800" u="sng" dirty="0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8C11A8B-3D17-4DC3-A50C-158720A3C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4502" y="5024939"/>
              <a:ext cx="6038539" cy="1270330"/>
            </a:xfrm>
            <a:prstGeom prst="rect">
              <a:avLst/>
            </a:prstGeom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EE440B2-6305-43B4-AE74-DF5D88A4678D}"/>
                </a:ext>
              </a:extLst>
            </p:cNvPr>
            <p:cNvSpPr/>
            <p:nvPr/>
          </p:nvSpPr>
          <p:spPr>
            <a:xfrm>
              <a:off x="1748589" y="4802712"/>
              <a:ext cx="6288506" cy="19850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111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C05D71-3256-4B3C-B33E-F750B66FB9C0}"/>
              </a:ext>
            </a:extLst>
          </p:cNvPr>
          <p:cNvSpPr txBox="1">
            <a:spLocks/>
          </p:cNvSpPr>
          <p:nvPr/>
        </p:nvSpPr>
        <p:spPr>
          <a:xfrm>
            <a:off x="845706" y="2022565"/>
            <a:ext cx="4442209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300" b="1" dirty="0"/>
              <a:t>-</a:t>
            </a:r>
            <a:r>
              <a:rPr lang="pt-BR" b="1" dirty="0" err="1"/>
              <a:t>Authorization</a:t>
            </a:r>
            <a:r>
              <a:rPr lang="pt-BR" b="1" dirty="0"/>
              <a:t> </a:t>
            </a:r>
            <a:r>
              <a:rPr lang="pt-BR" b="1" dirty="0" err="1"/>
              <a:t>Code</a:t>
            </a:r>
            <a:endParaRPr lang="pt-BR" u="sng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F39CA82-23EB-4815-A902-6F97D11F4B96}"/>
              </a:ext>
            </a:extLst>
          </p:cNvPr>
          <p:cNvSpPr txBox="1">
            <a:spLocks/>
          </p:cNvSpPr>
          <p:nvPr/>
        </p:nvSpPr>
        <p:spPr>
          <a:xfrm>
            <a:off x="845706" y="2740692"/>
            <a:ext cx="6751664" cy="11234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300" b="1" dirty="0"/>
              <a:t>-</a:t>
            </a:r>
            <a:r>
              <a:rPr lang="pt-BR" b="1" dirty="0" err="1"/>
              <a:t>Implicit</a:t>
            </a:r>
            <a:endParaRPr lang="pt-BR" u="sng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5DD98-D7FD-4ECD-A73A-65C529176565}"/>
              </a:ext>
            </a:extLst>
          </p:cNvPr>
          <p:cNvSpPr txBox="1">
            <a:spLocks/>
          </p:cNvSpPr>
          <p:nvPr/>
        </p:nvSpPr>
        <p:spPr>
          <a:xfrm>
            <a:off x="845706" y="3487308"/>
            <a:ext cx="9070607" cy="972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/>
              <a:t>-</a:t>
            </a:r>
            <a:r>
              <a:rPr lang="pt-BR" b="1" dirty="0" err="1"/>
              <a:t>Resource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 </a:t>
            </a:r>
            <a:r>
              <a:rPr lang="pt-BR" b="1" dirty="0" err="1"/>
              <a:t>Password</a:t>
            </a:r>
            <a:r>
              <a:rPr lang="pt-BR" b="1" dirty="0"/>
              <a:t> </a:t>
            </a:r>
            <a:r>
              <a:rPr lang="pt-BR" b="1" dirty="0" err="1"/>
              <a:t>Credentials</a:t>
            </a:r>
            <a:endParaRPr lang="pt-BR" sz="3200" u="sng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58C3CF4-70A0-4E92-AEC5-3E51CB4FDCF4}"/>
              </a:ext>
            </a:extLst>
          </p:cNvPr>
          <p:cNvSpPr txBox="1">
            <a:spLocks/>
          </p:cNvSpPr>
          <p:nvPr/>
        </p:nvSpPr>
        <p:spPr>
          <a:xfrm>
            <a:off x="609829" y="789902"/>
            <a:ext cx="8403541" cy="1600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/>
              <a:t>Fluxos de Autorização</a:t>
            </a:r>
            <a:br>
              <a:rPr lang="pt-BR" sz="4400" b="1" dirty="0"/>
            </a:br>
            <a:endParaRPr lang="pt-BR" sz="44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148D9DC-A9D0-4A41-AF60-4E05E1396080}"/>
              </a:ext>
            </a:extLst>
          </p:cNvPr>
          <p:cNvSpPr txBox="1">
            <a:spLocks/>
          </p:cNvSpPr>
          <p:nvPr/>
        </p:nvSpPr>
        <p:spPr>
          <a:xfrm>
            <a:off x="845706" y="4233924"/>
            <a:ext cx="7012921" cy="972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/>
              <a:t>-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Credentials</a:t>
            </a:r>
            <a:endParaRPr lang="pt-BR" sz="3200" u="sng" dirty="0"/>
          </a:p>
        </p:txBody>
      </p:sp>
    </p:spTree>
    <p:extLst>
      <p:ext uri="{BB962C8B-B14F-4D97-AF65-F5344CB8AC3E}">
        <p14:creationId xmlns:p14="http://schemas.microsoft.com/office/powerpoint/2010/main" val="36656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8C3CF4-70A0-4E92-AEC5-3E51CB4FDCF4}"/>
              </a:ext>
            </a:extLst>
          </p:cNvPr>
          <p:cNvSpPr txBox="1">
            <a:spLocks/>
          </p:cNvSpPr>
          <p:nvPr/>
        </p:nvSpPr>
        <p:spPr>
          <a:xfrm>
            <a:off x="1059008" y="763075"/>
            <a:ext cx="8403541" cy="1600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/>
              <a:t>Primeiro Registrar a Aplicação</a:t>
            </a:r>
            <a:endParaRPr lang="pt-BR" sz="4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7E5DBE-A25C-42A4-B7E2-05D417A48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5" y="2363676"/>
            <a:ext cx="5400040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87E01F-4817-45F8-9FAD-063B50C0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3" y="1199147"/>
            <a:ext cx="8758989" cy="35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1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1361</TotalTime>
  <Words>931</Words>
  <Application>Microsoft Office PowerPoint</Application>
  <PresentationFormat>Widescreen</PresentationFormat>
  <Paragraphs>85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Facetado</vt:lpstr>
      <vt:lpstr>OAuth 2.0 </vt:lpstr>
      <vt:lpstr>O que é OAuth 2.0 e para que serve?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OpenID Connect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Language Understanding - LUIS</dc:title>
  <dc:creator>Andrew Maia</dc:creator>
  <cp:lastModifiedBy>Andrew Maia</cp:lastModifiedBy>
  <cp:revision>99</cp:revision>
  <dcterms:created xsi:type="dcterms:W3CDTF">2020-07-21T17:47:41Z</dcterms:created>
  <dcterms:modified xsi:type="dcterms:W3CDTF">2023-01-17T17:05:57Z</dcterms:modified>
</cp:coreProperties>
</file>