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7" r:id="rId5"/>
    <p:sldId id="265" r:id="rId6"/>
    <p:sldId id="280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/>
  </p:normalViewPr>
  <p:slideViewPr>
    <p:cSldViewPr snapToGrid="0">
      <p:cViewPr varScale="1">
        <p:scale>
          <a:sx n="75" d="100"/>
          <a:sy n="75" d="100"/>
        </p:scale>
        <p:origin x="13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dl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ANDREWMANUELT@GMAIL.COM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062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B6AED7B6-A201-94B0-69D8-38F51B0862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24087"/>
          <a:stretch/>
        </p:blipFill>
        <p:spPr bwMode="auto">
          <a:xfrm>
            <a:off x="6726766" y="1354677"/>
            <a:ext cx="2853268" cy="400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00B7CC-6A77-5A54-6B5F-292137E779E0}"/>
              </a:ext>
            </a:extLst>
          </p:cNvPr>
          <p:cNvSpPr txBox="1">
            <a:spLocks/>
          </p:cNvSpPr>
          <p:nvPr/>
        </p:nvSpPr>
        <p:spPr>
          <a:xfrm>
            <a:off x="1167493" y="1122363"/>
            <a:ext cx="709693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Membuat</a:t>
            </a:r>
            <a:r>
              <a:rPr lang="en-US" dirty="0"/>
              <a:t> Project</a:t>
            </a:r>
          </a:p>
          <a:p>
            <a:r>
              <a:rPr lang="en-US" dirty="0" err="1"/>
              <a:t>Pertama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400" dirty="0"/>
              <a:t>Step…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B0C964-CDD6-F34D-2EED-3B794AC755C8}"/>
              </a:ext>
            </a:extLst>
          </p:cNvPr>
          <p:cNvSpPr txBox="1"/>
          <p:nvPr/>
        </p:nvSpPr>
        <p:spPr>
          <a:xfrm>
            <a:off x="1344833" y="1843950"/>
            <a:ext cx="99158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Install Golang, </a:t>
            </a:r>
            <a:r>
              <a:rPr lang="en-US" sz="2000" dirty="0" err="1"/>
              <a:t>sesuaikan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masing-masing OS                                            (download </a:t>
            </a:r>
            <a:r>
              <a:rPr lang="en-US" sz="2000" dirty="0" err="1"/>
              <a:t>disini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https://go.dev/dl/</a:t>
            </a:r>
            <a:r>
              <a:rPr lang="en-US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terinstall</a:t>
            </a:r>
            <a:r>
              <a:rPr lang="en-US" sz="2000" dirty="0"/>
              <a:t>, </a:t>
            </a:r>
            <a:r>
              <a:rPr lang="en-US" sz="2000" dirty="0" err="1"/>
              <a:t>cek</a:t>
            </a:r>
            <a:r>
              <a:rPr lang="en-US" sz="2000" dirty="0"/>
              <a:t> </a:t>
            </a:r>
            <a:r>
              <a:rPr lang="en-US" sz="2000" dirty="0" err="1"/>
              <a:t>versi</a:t>
            </a:r>
            <a:r>
              <a:rPr lang="en-US" sz="2000" dirty="0"/>
              <a:t> </a:t>
            </a:r>
            <a:r>
              <a:rPr lang="en-US" sz="2000" dirty="0" err="1"/>
              <a:t>golang</a:t>
            </a:r>
            <a:r>
              <a:rPr lang="en-US" sz="2000" dirty="0"/>
              <a:t>                                                                            (</a:t>
            </a:r>
            <a:r>
              <a:rPr lang="en-US" sz="2000" dirty="0" err="1"/>
              <a:t>ketik</a:t>
            </a:r>
            <a:r>
              <a:rPr lang="en-US" sz="2000" dirty="0"/>
              <a:t> di terminal: </a:t>
            </a:r>
            <a:r>
              <a:rPr lang="en-US" sz="2000" dirty="0">
                <a:latin typeface="Consolas" panose="020B0609020204030204" pitchFamily="49" charset="0"/>
              </a:rPr>
              <a:t>go version</a:t>
            </a:r>
            <a:r>
              <a:rPr lang="en-US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Buat</a:t>
            </a:r>
            <a:r>
              <a:rPr lang="en-US" sz="2000" dirty="0"/>
              <a:t> folder project (</a:t>
            </a:r>
            <a:r>
              <a:rPr lang="en-US" sz="2000" dirty="0" err="1"/>
              <a:t>misal</a:t>
            </a:r>
            <a:r>
              <a:rPr lang="en-US" sz="2000" dirty="0"/>
              <a:t>: </a:t>
            </a:r>
            <a:r>
              <a:rPr lang="en-US" sz="2000" dirty="0" err="1"/>
              <a:t>golang_pertama</a:t>
            </a:r>
            <a:r>
              <a:rPr lang="en-US" sz="2000" dirty="0"/>
              <a:t>),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masuk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folder project </a:t>
            </a:r>
            <a:r>
              <a:rPr lang="en-US" sz="2000" dirty="0" err="1"/>
              <a:t>tersebut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Masukkan </a:t>
            </a:r>
            <a:r>
              <a:rPr lang="en-US" sz="2000" dirty="0" err="1"/>
              <a:t>perintah</a:t>
            </a:r>
            <a:r>
              <a:rPr lang="en-US" sz="2000" dirty="0"/>
              <a:t> terminal </a:t>
            </a:r>
            <a:r>
              <a:rPr lang="en-US" sz="2000" dirty="0">
                <a:latin typeface="Consolas" panose="020B0609020204030204" pitchFamily="49" charset="0"/>
              </a:rPr>
              <a:t>go mod </a:t>
            </a:r>
            <a:r>
              <a:rPr lang="en-US" sz="2000" dirty="0" err="1">
                <a:latin typeface="Consolas" panose="020B0609020204030204" pitchFamily="49" charset="0"/>
              </a:rPr>
              <a:t>init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golang_pertama</a:t>
            </a:r>
            <a:endParaRPr lang="en-US" sz="20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Buat</a:t>
            </a:r>
            <a:r>
              <a:rPr lang="en-US" sz="2000" dirty="0"/>
              <a:t> file </a:t>
            </a:r>
            <a:r>
              <a:rPr lang="en-US" sz="2000" dirty="0" err="1"/>
              <a:t>main.go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Run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</a:rPr>
              <a:t>go run </a:t>
            </a:r>
            <a:r>
              <a:rPr lang="en-US" sz="2000" dirty="0" err="1">
                <a:latin typeface="Consolas" panose="020B0609020204030204" pitchFamily="49" charset="0"/>
              </a:rPr>
              <a:t>main.go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400" dirty="0"/>
              <a:t>What’s next 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AE5933-091C-FE73-2C61-F161FA712D11}"/>
              </a:ext>
            </a:extLst>
          </p:cNvPr>
          <p:cNvSpPr txBox="1"/>
          <p:nvPr/>
        </p:nvSpPr>
        <p:spPr>
          <a:xfrm>
            <a:off x="1344833" y="1843950"/>
            <a:ext cx="99158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Coba</a:t>
            </a:r>
            <a:r>
              <a:rPr lang="en-US" sz="2800" dirty="0"/>
              <a:t> </a:t>
            </a:r>
            <a:r>
              <a:rPr lang="en-US" sz="2800" dirty="0" err="1"/>
              <a:t>tambahkan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teks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function </a:t>
            </a:r>
            <a:r>
              <a:rPr lang="en-US" sz="2800" dirty="0" err="1"/>
              <a:t>fmt.Println</a:t>
            </a:r>
            <a:r>
              <a:rPr lang="en-US" sz="2800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code editor </a:t>
            </a:r>
            <a:r>
              <a:rPr lang="en-US" sz="2800" dirty="0" err="1"/>
              <a:t>boleh</a:t>
            </a:r>
            <a:r>
              <a:rPr lang="en-US" sz="2800" dirty="0"/>
              <a:t> </a:t>
            </a:r>
            <a:r>
              <a:rPr lang="en-US" sz="2800" dirty="0" err="1"/>
              <a:t>ditambahkan</a:t>
            </a:r>
            <a:r>
              <a:rPr lang="en-US" sz="2800" dirty="0"/>
              <a:t> plugin </a:t>
            </a:r>
            <a:r>
              <a:rPr lang="en-US" sz="2800" dirty="0" err="1"/>
              <a:t>atau</a:t>
            </a:r>
            <a:r>
              <a:rPr lang="en-US" sz="2800" dirty="0"/>
              <a:t> add-on yang </a:t>
            </a:r>
            <a:r>
              <a:rPr lang="en-US" sz="2800" dirty="0" err="1"/>
              <a:t>disediakan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mempercepat</a:t>
            </a:r>
            <a:r>
              <a:rPr lang="en-US" sz="2800" dirty="0"/>
              <a:t> proses </a:t>
            </a:r>
            <a:r>
              <a:rPr lang="en-US" sz="2800" dirty="0" err="1"/>
              <a:t>pengetikan</a:t>
            </a:r>
            <a:r>
              <a:rPr lang="en-US" sz="2800" dirty="0"/>
              <a:t> dan auto-wrap code (Linter)</a:t>
            </a:r>
            <a:endParaRPr lang="en-US" sz="28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Ikuti</a:t>
            </a:r>
            <a:r>
              <a:rPr lang="en-US" sz="2800" dirty="0"/>
              <a:t> tutorial </a:t>
            </a:r>
            <a:r>
              <a:rPr lang="en-US" sz="2800" dirty="0" err="1"/>
              <a:t>berikutnya</a:t>
            </a:r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7467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andrewmanuelt@gmail.com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53</TotalTime>
  <Words>132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Tenorite</vt:lpstr>
      <vt:lpstr>Office Theme</vt:lpstr>
      <vt:lpstr>PowerPoint Presentation</vt:lpstr>
      <vt:lpstr>Step…</vt:lpstr>
      <vt:lpstr>What’s next 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Manuel</dc:creator>
  <cp:lastModifiedBy>Andrew Manuel</cp:lastModifiedBy>
  <cp:revision>6</cp:revision>
  <dcterms:created xsi:type="dcterms:W3CDTF">2022-10-27T15:40:02Z</dcterms:created>
  <dcterms:modified xsi:type="dcterms:W3CDTF">2022-11-10T04:18:58Z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