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65" r:id="rId6"/>
    <p:sldId id="280" r:id="rId7"/>
    <p:sldId id="284" r:id="rId8"/>
    <p:sldId id="291" r:id="rId9"/>
    <p:sldId id="293" r:id="rId10"/>
    <p:sldId id="294" r:id="rId11"/>
    <p:sldId id="295" r:id="rId12"/>
    <p:sldId id="296" r:id="rId13"/>
    <p:sldId id="29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 err="1"/>
              <a:t>Unmarshal</a:t>
            </a:r>
            <a:r>
              <a:rPr lang="en-US" sz="4800" dirty="0"/>
              <a:t> (5)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F22E-A877-C2AC-A897-79690A04A142}"/>
              </a:ext>
            </a:extLst>
          </p:cNvPr>
          <p:cNvSpPr txBox="1"/>
          <p:nvPr/>
        </p:nvSpPr>
        <p:spPr>
          <a:xfrm>
            <a:off x="1264557" y="1932808"/>
            <a:ext cx="99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Apabila</a:t>
            </a:r>
            <a:r>
              <a:rPr lang="en-US" sz="2400" dirty="0"/>
              <a:t> struct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object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7666-DD31-3C96-5060-90B34F07F56B}"/>
              </a:ext>
            </a:extLst>
          </p:cNvPr>
          <p:cNvSpPr txBox="1"/>
          <p:nvPr/>
        </p:nvSpPr>
        <p:spPr>
          <a:xfrm>
            <a:off x="1264557" y="2709202"/>
            <a:ext cx="8683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tropicalFruit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tropicalFruit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[loop].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FruitName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tropicalFruit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[loop].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tropicalFruit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[loop].Taste)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51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adalah</a:t>
            </a:r>
            <a:r>
              <a:rPr lang="en-US" dirty="0"/>
              <a:t>….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JavaScript Object Notation (JSON)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format </a:t>
            </a:r>
            <a:r>
              <a:rPr lang="en-US" sz="2800" dirty="0" err="1"/>
              <a:t>pertukaran</a:t>
            </a:r>
            <a:r>
              <a:rPr lang="en-US" sz="2800" dirty="0"/>
              <a:t> data yang </a:t>
            </a:r>
            <a:r>
              <a:rPr lang="en-US" sz="2800" dirty="0" err="1"/>
              <a:t>ringan</a:t>
            </a:r>
            <a:r>
              <a:rPr lang="en-US" sz="2800" dirty="0"/>
              <a:t>, </a:t>
            </a:r>
            <a:r>
              <a:rPr lang="en-US" sz="2800" dirty="0" err="1"/>
              <a:t>berbasis</a:t>
            </a:r>
            <a:r>
              <a:rPr lang="en-US" sz="2800" dirty="0"/>
              <a:t> text dan </a:t>
            </a:r>
            <a:r>
              <a:rPr lang="en-US" sz="2800" dirty="0" err="1"/>
              <a:t>merupakan</a:t>
            </a:r>
            <a:r>
              <a:rPr lang="en-US" sz="2800" dirty="0"/>
              <a:t> data yang </a:t>
            </a:r>
            <a:r>
              <a:rPr lang="en-US" sz="2800" dirty="0" err="1"/>
              <a:t>bersifat</a:t>
            </a:r>
            <a:r>
              <a:rPr lang="en-US" sz="2800" dirty="0"/>
              <a:t> independent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5CC1E-A0AA-09A1-06E2-05DD269B99A1}"/>
              </a:ext>
            </a:extLst>
          </p:cNvPr>
          <p:cNvSpPr txBox="1"/>
          <p:nvPr/>
        </p:nvSpPr>
        <p:spPr>
          <a:xfrm>
            <a:off x="1811867" y="4442368"/>
            <a:ext cx="3784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i="1" dirty="0"/>
              <a:t>*</a:t>
            </a:r>
            <a:r>
              <a:rPr lang="en-ID" sz="1200" i="1" dirty="0" err="1"/>
              <a:t>sumber</a:t>
            </a:r>
            <a:r>
              <a:rPr lang="en-ID" sz="1200" i="1" dirty="0"/>
              <a:t>: https://datatracker.ietf.org/doc/html/rfc8259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format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06408" y="1740315"/>
            <a:ext cx="97791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"glossary": 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"title": "example glossary",</a:t>
            </a:r>
          </a:p>
          <a:p>
            <a:r>
              <a:rPr lang="en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GlossDiv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"title": "S",</a:t>
            </a:r>
          </a:p>
          <a:p>
            <a:r>
              <a:rPr lang="en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       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GlossList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        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GlossEntry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          "ID": "SGML",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SortAs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"SGML",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GlossTerm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"Standard Generalized Markup Language",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"Acronym": "SGML",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"Abbrev": "ISO 8879:1986",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GlossDef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              "para": "A meta-markup language, used to create markup languages such as 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DocBook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.",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GlossSeeAlso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["GML", "XML"]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    },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GlossSee</a:t>
            </a:r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": "markup"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    }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ID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4FB80-77FA-38C4-33D3-4BE7F8A3D241}"/>
              </a:ext>
            </a:extLst>
          </p:cNvPr>
          <p:cNvSpPr txBox="1"/>
          <p:nvPr/>
        </p:nvSpPr>
        <p:spPr>
          <a:xfrm>
            <a:off x="1167492" y="5251942"/>
            <a:ext cx="2795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i="1" dirty="0"/>
              <a:t>*</a:t>
            </a:r>
            <a:r>
              <a:rPr lang="en-ID" sz="1200" i="1" dirty="0" err="1"/>
              <a:t>sumber</a:t>
            </a:r>
            <a:r>
              <a:rPr lang="en-ID" sz="1200" i="1" dirty="0"/>
              <a:t>: https://json.org/example.html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/>
              <a:t>Marshal (1)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6DB5E-8752-771F-192F-B93E271B1084}"/>
              </a:ext>
            </a:extLst>
          </p:cNvPr>
          <p:cNvSpPr txBox="1"/>
          <p:nvPr/>
        </p:nvSpPr>
        <p:spPr>
          <a:xfrm>
            <a:off x="2429025" y="1968019"/>
            <a:ext cx="67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`{"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fruit":"Apple","color":"Red","taste":"Sweet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89FB3-A9FF-9B0A-BE97-A502FCF61FBB}"/>
              </a:ext>
            </a:extLst>
          </p:cNvPr>
          <p:cNvSpPr txBox="1"/>
          <p:nvPr/>
        </p:nvSpPr>
        <p:spPr>
          <a:xfrm>
            <a:off x="3971591" y="3149544"/>
            <a:ext cx="2971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fruit":"Apple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color":"Red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taste":"Sweet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90AF98-AAD2-074C-C6BF-2469E512022C}"/>
              </a:ext>
            </a:extLst>
          </p:cNvPr>
          <p:cNvSpPr/>
          <p:nvPr/>
        </p:nvSpPr>
        <p:spPr>
          <a:xfrm>
            <a:off x="5457492" y="2473071"/>
            <a:ext cx="105108" cy="496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7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/>
              <a:t>Marshal (2)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9E0AA-FD18-38D5-0AED-388E9439AB6D}"/>
              </a:ext>
            </a:extLst>
          </p:cNvPr>
          <p:cNvSpPr txBox="1"/>
          <p:nvPr/>
        </p:nvSpPr>
        <p:spPr>
          <a:xfrm>
            <a:off x="1329267" y="2413338"/>
            <a:ext cx="10286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`{"fruit":"Apple","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Red","taste":"Sweet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"}`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dataObject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372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 err="1"/>
              <a:t>Unmarshal</a:t>
            </a:r>
            <a:r>
              <a:rPr lang="en-US" sz="4800" dirty="0"/>
              <a:t> (1)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F22E-A877-C2AC-A897-79690A04A142}"/>
              </a:ext>
            </a:extLst>
          </p:cNvPr>
          <p:cNvSpPr txBox="1"/>
          <p:nvPr/>
        </p:nvSpPr>
        <p:spPr>
          <a:xfrm>
            <a:off x="1344833" y="1918686"/>
            <a:ext cx="9915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Golang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unmarshal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encoding </a:t>
            </a:r>
            <a:r>
              <a:rPr lang="en-US" sz="2400" dirty="0" err="1"/>
              <a:t>terhadap</a:t>
            </a:r>
            <a:r>
              <a:rPr lang="en-US" sz="2400" dirty="0"/>
              <a:t> data dan </a:t>
            </a:r>
            <a:r>
              <a:rPr lang="en-US" sz="2400" dirty="0" err="1"/>
              <a:t>melakukan</a:t>
            </a:r>
            <a:r>
              <a:rPr lang="en-US" sz="2400" dirty="0"/>
              <a:t> pointing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struct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Karena </a:t>
            </a:r>
            <a:r>
              <a:rPr lang="en-US" sz="2400" dirty="0" err="1"/>
              <a:t>terjadi</a:t>
            </a:r>
            <a:r>
              <a:rPr lang="en-US" sz="2400" dirty="0"/>
              <a:t> proses encoding, </a:t>
            </a:r>
            <a:r>
              <a:rPr lang="en-US" sz="2400" dirty="0" err="1"/>
              <a:t>maka</a:t>
            </a:r>
            <a:r>
              <a:rPr lang="en-US" sz="2400" dirty="0"/>
              <a:t> data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Parameter </a:t>
            </a:r>
            <a:r>
              <a:rPr lang="en-US" sz="2400" dirty="0" err="1"/>
              <a:t>dari</a:t>
            </a:r>
            <a:r>
              <a:rPr lang="en-US" sz="2400" dirty="0"/>
              <a:t> function </a:t>
            </a:r>
            <a:r>
              <a:rPr lang="en-US" sz="2400" dirty="0" err="1"/>
              <a:t>json.Unmarshal</a:t>
            </a:r>
            <a:r>
              <a:rPr lang="en-US" sz="2400" dirty="0"/>
              <a:t>() </a:t>
            </a:r>
            <a:r>
              <a:rPr lang="en-US" sz="2400" dirty="0" err="1"/>
              <a:t>adalah</a:t>
            </a:r>
            <a:r>
              <a:rPr lang="en-US" sz="2400" dirty="0"/>
              <a:t> byte data dan </a:t>
            </a:r>
            <a:r>
              <a:rPr lang="en-US" sz="2400" dirty="0" err="1"/>
              <a:t>sebuah</a:t>
            </a:r>
            <a:r>
              <a:rPr lang="en-US" sz="2400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144970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 err="1"/>
              <a:t>Unmarshal</a:t>
            </a:r>
            <a:r>
              <a:rPr lang="en-US" sz="4800" dirty="0"/>
              <a:t> (2)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F22E-A877-C2AC-A897-79690A04A142}"/>
              </a:ext>
            </a:extLst>
          </p:cNvPr>
          <p:cNvSpPr txBox="1"/>
          <p:nvPr/>
        </p:nvSpPr>
        <p:spPr>
          <a:xfrm>
            <a:off x="1344833" y="1918686"/>
            <a:ext cx="9915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Golang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unmarshal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encoding </a:t>
            </a:r>
            <a:r>
              <a:rPr lang="en-US" sz="2400" dirty="0" err="1"/>
              <a:t>terhadap</a:t>
            </a:r>
            <a:r>
              <a:rPr lang="en-US" sz="2400" dirty="0"/>
              <a:t> data dan </a:t>
            </a:r>
            <a:r>
              <a:rPr lang="en-US" sz="2400" dirty="0" err="1"/>
              <a:t>melakukan</a:t>
            </a:r>
            <a:r>
              <a:rPr lang="en-US" sz="2400" dirty="0"/>
              <a:t> pointing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struct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Karena </a:t>
            </a:r>
            <a:r>
              <a:rPr lang="en-US" sz="2400" dirty="0" err="1"/>
              <a:t>terjadi</a:t>
            </a:r>
            <a:r>
              <a:rPr lang="en-US" sz="2400" dirty="0"/>
              <a:t> proses encoding, </a:t>
            </a:r>
            <a:r>
              <a:rPr lang="en-US" sz="2400" dirty="0" err="1"/>
              <a:t>maka</a:t>
            </a:r>
            <a:r>
              <a:rPr lang="en-US" sz="2400" dirty="0"/>
              <a:t> data </a:t>
            </a:r>
            <a:r>
              <a:rPr lang="en-US" sz="2400" dirty="0" err="1"/>
              <a:t>diubah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Parameter </a:t>
            </a:r>
            <a:r>
              <a:rPr lang="en-US" sz="2400" dirty="0" err="1"/>
              <a:t>dari</a:t>
            </a:r>
            <a:r>
              <a:rPr lang="en-US" sz="2400" dirty="0"/>
              <a:t> function </a:t>
            </a:r>
            <a:r>
              <a:rPr lang="en-US" sz="2400" dirty="0" err="1"/>
              <a:t>json.Unmarshal</a:t>
            </a:r>
            <a:r>
              <a:rPr lang="en-US" sz="2400" dirty="0"/>
              <a:t>() </a:t>
            </a:r>
            <a:r>
              <a:rPr lang="en-US" sz="2400" dirty="0" err="1"/>
              <a:t>adalah</a:t>
            </a:r>
            <a:r>
              <a:rPr lang="en-US" sz="2400" dirty="0"/>
              <a:t> byte data dan </a:t>
            </a:r>
            <a:r>
              <a:rPr lang="en-US" sz="2400" dirty="0" err="1"/>
              <a:t>sebuah</a:t>
            </a:r>
            <a:r>
              <a:rPr lang="en-US" sz="2400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25650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 err="1"/>
              <a:t>Unmarshal</a:t>
            </a:r>
            <a:r>
              <a:rPr lang="en-US" sz="4800" dirty="0"/>
              <a:t> (3)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F22E-A877-C2AC-A897-79690A04A142}"/>
              </a:ext>
            </a:extLst>
          </p:cNvPr>
          <p:cNvSpPr txBox="1"/>
          <p:nvPr/>
        </p:nvSpPr>
        <p:spPr>
          <a:xfrm>
            <a:off x="1167492" y="1817393"/>
            <a:ext cx="99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struct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D612A-FB6D-5221-AA26-3866B836C577}"/>
              </a:ext>
            </a:extLst>
          </p:cNvPr>
          <p:cNvSpPr txBox="1"/>
          <p:nvPr/>
        </p:nvSpPr>
        <p:spPr>
          <a:xfrm>
            <a:off x="1264557" y="231110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FruitName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:"fruit"`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Color 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:"color"`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Taste 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:"taste"`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2D934-FA3C-E492-1637-34EDE47E9559}"/>
              </a:ext>
            </a:extLst>
          </p:cNvPr>
          <p:cNvSpPr txBox="1"/>
          <p:nvPr/>
        </p:nvSpPr>
        <p:spPr>
          <a:xfrm>
            <a:off x="1264557" y="48700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jsonStruct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E3BCE-260B-4F91-1918-E6D1BFA13192}"/>
              </a:ext>
            </a:extLst>
          </p:cNvPr>
          <p:cNvSpPr txBox="1"/>
          <p:nvPr/>
        </p:nvSpPr>
        <p:spPr>
          <a:xfrm>
            <a:off x="1167492" y="4285535"/>
            <a:ext cx="99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variable </a:t>
            </a:r>
            <a:r>
              <a:rPr lang="en-ID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jsonStruct</a:t>
            </a:r>
            <a:r>
              <a:rPr lang="en-ID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/>
              <a:t>dari</a:t>
            </a:r>
            <a:r>
              <a:rPr lang="en-US" sz="2400" dirty="0"/>
              <a:t> struct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Fruit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67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 err="1"/>
              <a:t>Unmarshal</a:t>
            </a:r>
            <a:r>
              <a:rPr lang="en-US" sz="4800" dirty="0"/>
              <a:t> (4)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F22E-A877-C2AC-A897-79690A04A142}"/>
              </a:ext>
            </a:extLst>
          </p:cNvPr>
          <p:cNvSpPr txBox="1"/>
          <p:nvPr/>
        </p:nvSpPr>
        <p:spPr>
          <a:xfrm>
            <a:off x="1264557" y="1932808"/>
            <a:ext cx="99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unmarshal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D612A-FB6D-5221-AA26-3866B836C577}"/>
              </a:ext>
            </a:extLst>
          </p:cNvPr>
          <p:cNvSpPr txBox="1"/>
          <p:nvPr/>
        </p:nvSpPr>
        <p:spPr>
          <a:xfrm>
            <a:off x="1284841" y="2626441"/>
            <a:ext cx="9661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dataString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&amp;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jsonStruct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132C6-BCF4-1DD3-C82F-12AA9867DC2C}"/>
              </a:ext>
            </a:extLst>
          </p:cNvPr>
          <p:cNvSpPr txBox="1"/>
          <p:nvPr/>
        </p:nvSpPr>
        <p:spPr>
          <a:xfrm>
            <a:off x="1264557" y="3335756"/>
            <a:ext cx="99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 </a:t>
            </a:r>
            <a:r>
              <a:rPr lang="en-US" sz="2400" dirty="0" err="1"/>
              <a:t>ekstrak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datanya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object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BC33A-2564-8592-63E8-D40C766A214F}"/>
              </a:ext>
            </a:extLst>
          </p:cNvPr>
          <p:cNvSpPr txBox="1"/>
          <p:nvPr/>
        </p:nvSpPr>
        <p:spPr>
          <a:xfrm>
            <a:off x="1284841" y="40507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jsonStruct.FruitName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jsonStruct.Color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jsonStruct.Taste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75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119</TotalTime>
  <Words>549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Office Theme</vt:lpstr>
      <vt:lpstr>PowerPoint Presentation</vt:lpstr>
      <vt:lpstr>SQL adalah….</vt:lpstr>
      <vt:lpstr>Contoh format</vt:lpstr>
      <vt:lpstr>Marshal (1)</vt:lpstr>
      <vt:lpstr>Marshal (2)</vt:lpstr>
      <vt:lpstr>Unmarshal (1)</vt:lpstr>
      <vt:lpstr>Unmarshal (2)</vt:lpstr>
      <vt:lpstr>Unmarshal (3)</vt:lpstr>
      <vt:lpstr>Unmarshal (4)</vt:lpstr>
      <vt:lpstr>Unmarshal (5)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14</cp:revision>
  <dcterms:created xsi:type="dcterms:W3CDTF">2022-10-27T15:40:02Z</dcterms:created>
  <dcterms:modified xsi:type="dcterms:W3CDTF">2022-11-10T03:37:50Z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