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65" r:id="rId6"/>
    <p:sldId id="284" r:id="rId7"/>
    <p:sldId id="280" r:id="rId8"/>
    <p:sldId id="285" r:id="rId9"/>
    <p:sldId id="281" r:id="rId10"/>
    <p:sldId id="286" r:id="rId11"/>
    <p:sldId id="287" r:id="rId12"/>
    <p:sldId id="288" r:id="rId13"/>
    <p:sldId id="289" r:id="rId14"/>
    <p:sldId id="29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028297"/>
            <a:ext cx="102002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inserting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VALUES (NULL, 'Blue’),</a:t>
            </a:r>
          </a:p>
          <a:p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(NULL, 'Red'),(NULL, 'Green'),(NULL, 'Yellow')"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ID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panic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inserting.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600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138633"/>
            <a:ext cx="97791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updating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 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'Black' WHERE id = 1"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ID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panic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updating.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954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adalah</a:t>
            </a:r>
            <a:r>
              <a:rPr lang="en-US" dirty="0"/>
              <a:t>….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Structured Query Language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kueri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basis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basis data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/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basis data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(DDL),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basis data (DML) dan </a:t>
            </a:r>
            <a:r>
              <a:rPr lang="en-US" sz="2800" dirty="0" err="1"/>
              <a:t>transaksi</a:t>
            </a:r>
            <a:r>
              <a:rPr lang="en-US" sz="2800" dirty="0"/>
              <a:t> basis data (TCL)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Golang 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Golang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yang </a:t>
            </a:r>
            <a:r>
              <a:rPr lang="en-US" sz="2400" dirty="0" err="1"/>
              <a:t>tersimpan</a:t>
            </a:r>
            <a:r>
              <a:rPr lang="en-US" sz="2400" dirty="0"/>
              <a:t> pada database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dipresentasikan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pada </a:t>
            </a:r>
            <a:r>
              <a:rPr lang="en-US" sz="2400" dirty="0" err="1"/>
              <a:t>halaman</a:t>
            </a:r>
            <a:r>
              <a:rPr lang="en-US" sz="2400" dirty="0"/>
              <a:t> web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disediakan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format lain </a:t>
            </a:r>
            <a:r>
              <a:rPr lang="en-US" sz="2400" dirty="0" err="1"/>
              <a:t>seperti</a:t>
            </a:r>
            <a:r>
              <a:rPr lang="en-US" sz="2400" dirty="0"/>
              <a:t> JSON </a:t>
            </a:r>
            <a:r>
              <a:rPr lang="en-US" sz="2400" dirty="0" err="1"/>
              <a:t>atau</a:t>
            </a:r>
            <a:r>
              <a:rPr lang="en-US" sz="2400" dirty="0"/>
              <a:t> XML </a:t>
            </a:r>
            <a:r>
              <a:rPr lang="en-US" sz="2400" dirty="0" err="1"/>
              <a:t>melalui</a:t>
            </a:r>
            <a:r>
              <a:rPr lang="en-US" sz="2400" dirty="0"/>
              <a:t> RESTful API 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data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GRPc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Golang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215976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613392"/>
            <a:ext cx="97791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"root:@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(127.0.0.1:3306)/</a:t>
            </a:r>
            <a:r>
              <a:rPr lang="en-ID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go_sample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ID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panic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yang </a:t>
            </a:r>
            <a:r>
              <a:rPr lang="en-US" sz="2400" dirty="0" err="1"/>
              <a:t>dibuka</a:t>
            </a:r>
            <a:r>
              <a:rPr lang="en-US" sz="2400" dirty="0"/>
              <a:t>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ditutup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 (</a:t>
            </a:r>
            <a:r>
              <a:rPr lang="en-US" sz="2400" dirty="0" err="1"/>
              <a:t>beberapa</a:t>
            </a:r>
            <a:r>
              <a:rPr lang="en-US" sz="2400" dirty="0"/>
              <a:t> library </a:t>
            </a:r>
            <a:r>
              <a:rPr lang="en-US" sz="2400" dirty="0" err="1"/>
              <a:t>dapat</a:t>
            </a:r>
            <a:r>
              <a:rPr lang="en-US" sz="2400" dirty="0"/>
              <a:t> meng-</a:t>
            </a:r>
            <a:r>
              <a:rPr lang="en-US" sz="2400" i="1" dirty="0"/>
              <a:t>handle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menutup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Beberapa</a:t>
            </a:r>
            <a:r>
              <a:rPr lang="en-US" sz="2400" dirty="0"/>
              <a:t> orang </a:t>
            </a:r>
            <a:r>
              <a:rPr lang="en-US" sz="2400" dirty="0" err="1"/>
              <a:t>berpendapat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menutup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database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berakibat</a:t>
            </a:r>
            <a:r>
              <a:rPr lang="en-US" sz="2400" dirty="0"/>
              <a:t> pada </a:t>
            </a:r>
            <a:r>
              <a:rPr lang="en-US" sz="2400" i="1" dirty="0"/>
              <a:t>memory leakage, connection leakage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user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terkoneksi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connection pool</a:t>
            </a:r>
            <a:r>
              <a:rPr lang="en-US" sz="2400" dirty="0"/>
              <a:t> yang </a:t>
            </a:r>
            <a:r>
              <a:rPr lang="en-US" sz="2400" dirty="0" err="1"/>
              <a:t>terbatas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38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Caranya</a:t>
            </a:r>
            <a:r>
              <a:rPr lang="en-US" dirty="0"/>
              <a:t>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889799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lang="en-ID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51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Select Data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435605"/>
            <a:ext cx="9779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 Colors struct {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Id    string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Color string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4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Select Data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435605"/>
            <a:ext cx="97791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* FROM colors"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8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Select Data (3)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138633"/>
            <a:ext cx="97791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selecting.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err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selecting.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colors.Id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colors.Color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panic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colors.Color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75</TotalTime>
  <Words>430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Tenorite</vt:lpstr>
      <vt:lpstr>Office Theme</vt:lpstr>
      <vt:lpstr>PowerPoint Presentation</vt:lpstr>
      <vt:lpstr>SQL adalah….</vt:lpstr>
      <vt:lpstr>Hubungannya dengan Golang ?</vt:lpstr>
      <vt:lpstr>Pendefinisian koneksi database</vt:lpstr>
      <vt:lpstr>Yang perlu diingat…</vt:lpstr>
      <vt:lpstr>Caranya…</vt:lpstr>
      <vt:lpstr>Select Data (1)</vt:lpstr>
      <vt:lpstr>Select Data (2)</vt:lpstr>
      <vt:lpstr>Select Data (3)</vt:lpstr>
      <vt:lpstr>Insert data</vt:lpstr>
      <vt:lpstr>Update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11</cp:revision>
  <dcterms:created xsi:type="dcterms:W3CDTF">2022-10-27T15:40:02Z</dcterms:created>
  <dcterms:modified xsi:type="dcterms:W3CDTF">2022-11-10T02:50:23Z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