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7" r:id="rId5"/>
    <p:sldId id="265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Simple HTTP </a:t>
            </a:r>
          </a:p>
          <a:p>
            <a:r>
              <a:rPr lang="en-US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 err="1"/>
              <a:t>Pengertian</a:t>
            </a:r>
            <a:r>
              <a:rPr lang="en-US" sz="4400" dirty="0"/>
              <a:t> RESTful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488767" y="2138633"/>
            <a:ext cx="9915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API RESTful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oleh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bertukar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aman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internet*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Golang </a:t>
            </a:r>
            <a:r>
              <a:rPr lang="en-US" sz="2800" dirty="0" err="1"/>
              <a:t>menggunakan</a:t>
            </a:r>
            <a:r>
              <a:rPr lang="en-US" sz="2800" dirty="0"/>
              <a:t> library net/http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 </a:t>
            </a:r>
            <a:r>
              <a:rPr lang="en-US" sz="2800" dirty="0" err="1"/>
              <a:t>diatas</a:t>
            </a:r>
            <a:r>
              <a:rPr lang="en-US" sz="2800" dirty="0"/>
              <a:t> http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F8C79-75EA-F97F-FC52-44D40E0B6FCB}"/>
              </a:ext>
            </a:extLst>
          </p:cNvPr>
          <p:cNvSpPr txBox="1"/>
          <p:nvPr/>
        </p:nvSpPr>
        <p:spPr>
          <a:xfrm>
            <a:off x="1488767" y="4524490"/>
            <a:ext cx="3985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*Source: https://aws.amazon.com/id/what-is/restful-api/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412</TotalTime>
  <Words>70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Office Theme</vt:lpstr>
      <vt:lpstr>PowerPoint Presentation</vt:lpstr>
      <vt:lpstr>Pengertian RESTful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9</cp:revision>
  <dcterms:created xsi:type="dcterms:W3CDTF">2022-10-27T15:40:02Z</dcterms:created>
  <dcterms:modified xsi:type="dcterms:W3CDTF">2022-11-10T04:37:58Z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