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7" r:id="rId5"/>
    <p:sldId id="265" r:id="rId6"/>
    <p:sldId id="284" r:id="rId7"/>
    <p:sldId id="285" r:id="rId8"/>
    <p:sldId id="280" r:id="rId9"/>
    <p:sldId id="283" r:id="rId10"/>
    <p:sldId id="28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</a:t>
            </a:r>
          </a:p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err="1"/>
              <a:t>Pengertian</a:t>
            </a:r>
            <a:r>
              <a:rPr lang="en-US" sz="4400" dirty="0"/>
              <a:t> Environment variable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488767" y="2138633"/>
            <a:ext cx="9915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Variabel</a:t>
            </a:r>
            <a:r>
              <a:rPr lang="en-US" sz="2800" dirty="0"/>
              <a:t> yang </a:t>
            </a:r>
            <a:r>
              <a:rPr lang="en-US" sz="2800" dirty="0" err="1"/>
              <a:t>berdasakan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dan </a:t>
            </a:r>
            <a:r>
              <a:rPr lang="en-US" sz="2800" dirty="0" err="1"/>
              <a:t>nilai</a:t>
            </a:r>
            <a:r>
              <a:rPr lang="en-US" sz="2800" dirty="0"/>
              <a:t> yang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global dan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konfigurasi</a:t>
            </a:r>
            <a:r>
              <a:rPr lang="en-US" sz="2800" dirty="0"/>
              <a:t> program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Environment variable </a:t>
            </a:r>
            <a:r>
              <a:rPr lang="en-US" sz="2800" dirty="0" err="1"/>
              <a:t>kadang</a:t>
            </a:r>
            <a:r>
              <a:rPr lang="en-US" sz="2800" dirty="0"/>
              <a:t> di </a:t>
            </a:r>
            <a:r>
              <a:rPr lang="en-US" sz="2800" dirty="0" err="1"/>
              <a:t>definisikan</a:t>
            </a:r>
            <a:r>
              <a:rPr lang="en-US" sz="2800" dirty="0"/>
              <a:t> </a:t>
            </a:r>
            <a:r>
              <a:rPr lang="en-US" sz="2800" dirty="0" err="1"/>
              <a:t>diluar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r>
              <a:rPr lang="en-US" sz="2800" dirty="0"/>
              <a:t> pada file </a:t>
            </a:r>
            <a:r>
              <a:rPr lang="en-US" sz="2800" dirty="0" err="1"/>
              <a:t>konfigurasi</a:t>
            </a:r>
            <a:r>
              <a:rPr lang="en-US" sz="2800" dirty="0"/>
              <a:t> (missal .env)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err="1"/>
              <a:t>Pengertian</a:t>
            </a:r>
            <a:r>
              <a:rPr lang="en-US" sz="4400" dirty="0"/>
              <a:t> Environment variable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488767" y="2138633"/>
            <a:ext cx="9915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nl-N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"Golang Environment"</a:t>
            </a:r>
            <a:endParaRPr lang="nl-NL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APP_VER</a:t>
            </a:r>
            <a:r>
              <a:rPr lang="nl-N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=1</a:t>
            </a:r>
          </a:p>
          <a:p>
            <a:r>
              <a:rPr lang="nl-NL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APP_OWNER_MAIL</a:t>
            </a:r>
            <a:r>
              <a:rPr lang="nl-N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=andrewmanuelt@gmail.com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88EE974-E548-703F-BF6C-FD9FCE8CEE0E}"/>
              </a:ext>
            </a:extLst>
          </p:cNvPr>
          <p:cNvSpPr/>
          <p:nvPr/>
        </p:nvSpPr>
        <p:spPr>
          <a:xfrm rot="5400000">
            <a:off x="2578100" y="2442631"/>
            <a:ext cx="711197" cy="2683935"/>
          </a:xfrm>
          <a:prstGeom prst="rightBrace">
            <a:avLst>
              <a:gd name="adj1" fmla="val 8333"/>
              <a:gd name="adj2" fmla="val 50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D47A3C-F659-0D14-3F84-C9830A13FFC7}"/>
              </a:ext>
            </a:extLst>
          </p:cNvPr>
          <p:cNvSpPr/>
          <p:nvPr/>
        </p:nvSpPr>
        <p:spPr>
          <a:xfrm rot="5400000">
            <a:off x="6392333" y="1598477"/>
            <a:ext cx="711197" cy="4402669"/>
          </a:xfrm>
          <a:prstGeom prst="rightBrace">
            <a:avLst>
              <a:gd name="adj1" fmla="val 8333"/>
              <a:gd name="adj2" fmla="val 50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8928C-3760-4312-3D1A-95B68F751BAB}"/>
              </a:ext>
            </a:extLst>
          </p:cNvPr>
          <p:cNvSpPr txBox="1"/>
          <p:nvPr/>
        </p:nvSpPr>
        <p:spPr>
          <a:xfrm>
            <a:off x="6378599" y="42451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Nilai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AF61C-717D-AD64-3653-D604230D4A80}"/>
              </a:ext>
            </a:extLst>
          </p:cNvPr>
          <p:cNvSpPr txBox="1"/>
          <p:nvPr/>
        </p:nvSpPr>
        <p:spPr>
          <a:xfrm>
            <a:off x="2661508" y="4245116"/>
            <a:ext cx="7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Kunci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310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err="1"/>
              <a:t>Pengertian</a:t>
            </a:r>
            <a:r>
              <a:rPr lang="en-US" sz="4400" dirty="0"/>
              <a:t> Environment variable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488767" y="2138633"/>
            <a:ext cx="530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nl-N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"Golang Environment"</a:t>
            </a:r>
            <a:endParaRPr lang="nl-N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AF61C-717D-AD64-3653-D604230D4A80}"/>
              </a:ext>
            </a:extLst>
          </p:cNvPr>
          <p:cNvSpPr txBox="1"/>
          <p:nvPr/>
        </p:nvSpPr>
        <p:spPr>
          <a:xfrm>
            <a:off x="6892811" y="3149688"/>
            <a:ext cx="5265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C000"/>
                </a:solidFill>
              </a:rPr>
              <a:t>Kadang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cocok</a:t>
            </a:r>
            <a:r>
              <a:rPr lang="en-US" sz="2400" dirty="0">
                <a:solidFill>
                  <a:srgbClr val="FFC000"/>
                </a:solidFill>
              </a:rPr>
              <a:t> pada </a:t>
            </a:r>
            <a:r>
              <a:rPr lang="en-US" sz="2400" dirty="0" err="1">
                <a:solidFill>
                  <a:srgbClr val="FFC000"/>
                </a:solidFill>
              </a:rPr>
              <a:t>beberapa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bahasa</a:t>
            </a:r>
            <a:endParaRPr lang="en-ID" sz="24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9513D-FFA1-3B71-FAA2-043177F1BA47}"/>
              </a:ext>
            </a:extLst>
          </p:cNvPr>
          <p:cNvSpPr txBox="1"/>
          <p:nvPr/>
        </p:nvSpPr>
        <p:spPr>
          <a:xfrm>
            <a:off x="1488765" y="2634884"/>
            <a:ext cx="486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APP_NAME=1.0</a:t>
            </a:r>
            <a:endParaRPr lang="nl-N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B1A460-6D20-C30B-852E-F5BCA8CD93DF}"/>
              </a:ext>
            </a:extLst>
          </p:cNvPr>
          <p:cNvSpPr txBox="1"/>
          <p:nvPr/>
        </p:nvSpPr>
        <p:spPr>
          <a:xfrm>
            <a:off x="1488765" y="3151382"/>
            <a:ext cx="57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D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GolangEnvironment</a:t>
            </a:r>
            <a:endParaRPr lang="nl-N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ED712-130B-B057-7CB6-243ACAB8C533}"/>
              </a:ext>
            </a:extLst>
          </p:cNvPr>
          <p:cNvSpPr txBox="1"/>
          <p:nvPr/>
        </p:nvSpPr>
        <p:spPr>
          <a:xfrm>
            <a:off x="1488765" y="3749880"/>
            <a:ext cx="5834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nl-NL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'Golang Environment'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5ADF4-4122-CAB6-0FB2-3FC9DB9DC0C9}"/>
              </a:ext>
            </a:extLst>
          </p:cNvPr>
          <p:cNvSpPr txBox="1"/>
          <p:nvPr/>
        </p:nvSpPr>
        <p:spPr>
          <a:xfrm>
            <a:off x="6892812" y="2138633"/>
            <a:ext cx="210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92D050"/>
                </a:solidFill>
              </a:rPr>
              <a:t>Diperbolehkan</a:t>
            </a:r>
            <a:endParaRPr lang="en-ID" sz="2400" dirty="0">
              <a:solidFill>
                <a:srgbClr val="92D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7336A-1E8E-499C-39DA-1DDEACBADA3C}"/>
              </a:ext>
            </a:extLst>
          </p:cNvPr>
          <p:cNvSpPr txBox="1"/>
          <p:nvPr/>
        </p:nvSpPr>
        <p:spPr>
          <a:xfrm>
            <a:off x="6892811" y="3713459"/>
            <a:ext cx="5265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C000"/>
                </a:solidFill>
              </a:rPr>
              <a:t>Kadang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cocok</a:t>
            </a:r>
            <a:r>
              <a:rPr lang="en-US" sz="2400" dirty="0">
                <a:solidFill>
                  <a:srgbClr val="FFC000"/>
                </a:solidFill>
              </a:rPr>
              <a:t> pada </a:t>
            </a:r>
            <a:r>
              <a:rPr lang="en-US" sz="2400" dirty="0" err="1">
                <a:solidFill>
                  <a:srgbClr val="FFC000"/>
                </a:solidFill>
              </a:rPr>
              <a:t>beberapa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bahasa</a:t>
            </a:r>
            <a:endParaRPr lang="en-ID" sz="24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80061A-B19C-11A3-7896-E5F157A08DDE}"/>
              </a:ext>
            </a:extLst>
          </p:cNvPr>
          <p:cNvSpPr txBox="1"/>
          <p:nvPr/>
        </p:nvSpPr>
        <p:spPr>
          <a:xfrm>
            <a:off x="6892812" y="2626140"/>
            <a:ext cx="210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92D050"/>
                </a:solidFill>
              </a:rPr>
              <a:t>Diperbolehkan</a:t>
            </a:r>
            <a:endParaRPr lang="en-ID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9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3200" dirty="0"/>
              <a:t>Cara </a:t>
            </a:r>
            <a:r>
              <a:rPr lang="en-US" sz="3200" dirty="0" err="1"/>
              <a:t>menggunakan</a:t>
            </a:r>
            <a:r>
              <a:rPr lang="en-US" sz="3200" dirty="0"/>
              <a:t> library </a:t>
            </a:r>
            <a:r>
              <a:rPr lang="en-US" sz="3200" dirty="0" err="1"/>
              <a:t>environtment</a:t>
            </a:r>
            <a:r>
              <a:rPr lang="en-US" sz="3200" dirty="0"/>
              <a:t> variable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6894D-9DBD-3791-893F-9DF28BD79692}"/>
              </a:ext>
            </a:extLst>
          </p:cNvPr>
          <p:cNvSpPr txBox="1"/>
          <p:nvPr/>
        </p:nvSpPr>
        <p:spPr>
          <a:xfrm>
            <a:off x="1264557" y="2751299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go get github.com/</a:t>
            </a:r>
            <a:r>
              <a:rPr lang="en-US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joho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godotenv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24432-11E2-8C7E-5741-723DA5643E5D}"/>
              </a:ext>
            </a:extLst>
          </p:cNvPr>
          <p:cNvSpPr txBox="1"/>
          <p:nvPr/>
        </p:nvSpPr>
        <p:spPr>
          <a:xfrm>
            <a:off x="1296004" y="5139267"/>
            <a:ext cx="3695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Jalankan</a:t>
            </a:r>
            <a:r>
              <a:rPr lang="en-US" sz="1400" dirty="0"/>
              <a:t> di terminal </a:t>
            </a:r>
            <a:r>
              <a:rPr lang="en-US" sz="1400" dirty="0" err="1"/>
              <a:t>atau</a:t>
            </a:r>
            <a:r>
              <a:rPr lang="en-US" sz="1400" dirty="0"/>
              <a:t> command prompt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000" dirty="0" err="1"/>
              <a:t>Menggunakan</a:t>
            </a:r>
            <a:r>
              <a:rPr lang="en-US" sz="4000" dirty="0"/>
              <a:t> file .env pada project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45889" y="2357770"/>
            <a:ext cx="57054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godotenv.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".env"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ID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panic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09436-B3E6-BECC-CD11-2409BA855CB9}"/>
              </a:ext>
            </a:extLst>
          </p:cNvPr>
          <p:cNvSpPr txBox="1"/>
          <p:nvPr/>
        </p:nvSpPr>
        <p:spPr>
          <a:xfrm>
            <a:off x="1167492" y="1843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Baca </a:t>
            </a:r>
            <a:r>
              <a:rPr lang="en-US" sz="1800" dirty="0" err="1"/>
              <a:t>terlebih</a:t>
            </a:r>
            <a:r>
              <a:rPr lang="en-US" sz="1800" dirty="0"/>
              <a:t> </a:t>
            </a:r>
            <a:r>
              <a:rPr lang="en-US" sz="1800" dirty="0" err="1"/>
              <a:t>dahulu</a:t>
            </a:r>
            <a:r>
              <a:rPr lang="en-US" sz="1800" dirty="0"/>
              <a:t> file </a:t>
            </a:r>
            <a:r>
              <a:rPr lang="en-US" sz="1800" dirty="0" err="1"/>
              <a:t>konfigurasi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08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000" dirty="0" err="1"/>
              <a:t>Menggunakan</a:t>
            </a:r>
            <a:r>
              <a:rPr lang="en-US" sz="4000" dirty="0"/>
              <a:t> file .env pada project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45325" y="2336073"/>
            <a:ext cx="63914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"APP_NAME"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"APP_VER"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mail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"APP_OWNER_MAIL"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 name:"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app)</a:t>
            </a:r>
          </a:p>
          <a:p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 version:"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version)</a:t>
            </a:r>
          </a:p>
          <a:p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 owner:"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mail)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F8629-0D2E-C503-5257-64E8878E8393}"/>
              </a:ext>
            </a:extLst>
          </p:cNvPr>
          <p:cNvSpPr txBox="1"/>
          <p:nvPr/>
        </p:nvSpPr>
        <p:spPr>
          <a:xfrm>
            <a:off x="1167492" y="1843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Baca </a:t>
            </a:r>
            <a:r>
              <a:rPr lang="en-US" sz="1800" dirty="0" err="1"/>
              <a:t>variabel</a:t>
            </a:r>
            <a:r>
              <a:rPr lang="en-US" sz="1800" dirty="0"/>
              <a:t> dan </a:t>
            </a:r>
            <a:r>
              <a:rPr lang="en-US" sz="1800" dirty="0" err="1"/>
              <a:t>tampilkan</a:t>
            </a:r>
            <a:r>
              <a:rPr lang="en-US" sz="1800" dirty="0"/>
              <a:t> </a:t>
            </a:r>
            <a:r>
              <a:rPr lang="en-US" sz="1800" dirty="0" err="1"/>
              <a:t>isinya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865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72</TotalTime>
  <Words>258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Tenorite</vt:lpstr>
      <vt:lpstr>Office Theme</vt:lpstr>
      <vt:lpstr>PowerPoint Presentation</vt:lpstr>
      <vt:lpstr>Pengertian Environment variable</vt:lpstr>
      <vt:lpstr>Pengertian Environment variable</vt:lpstr>
      <vt:lpstr>Pengertian Environment variable</vt:lpstr>
      <vt:lpstr>Cara menggunakan library environtment variable</vt:lpstr>
      <vt:lpstr>Menggunakan file .env pada project</vt:lpstr>
      <vt:lpstr>Menggunakan file .env pada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8</cp:revision>
  <dcterms:created xsi:type="dcterms:W3CDTF">2022-10-27T15:40:02Z</dcterms:created>
  <dcterms:modified xsi:type="dcterms:W3CDTF">2022-11-08T01:31:25Z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