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265" r:id="rId6"/>
    <p:sldId id="284" r:id="rId7"/>
    <p:sldId id="280" r:id="rId8"/>
    <p:sldId id="288" r:id="rId9"/>
    <p:sldId id="287" r:id="rId10"/>
    <p:sldId id="289" r:id="rId11"/>
    <p:sldId id="285" r:id="rId12"/>
    <p:sldId id="290" r:id="rId13"/>
    <p:sldId id="291" r:id="rId14"/>
    <p:sldId id="292" r:id="rId15"/>
    <p:sldId id="29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GORM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Definisikan</a:t>
            </a:r>
            <a:r>
              <a:rPr lang="en-US" sz="4400" dirty="0"/>
              <a:t> </a:t>
            </a:r>
            <a:r>
              <a:rPr lang="en-US" sz="4400" dirty="0" err="1"/>
              <a:t>konfigurasi</a:t>
            </a:r>
            <a:r>
              <a:rPr lang="en-US" sz="4400" dirty="0"/>
              <a:t> </a:t>
            </a:r>
            <a:r>
              <a:rPr lang="en-US" sz="4400" dirty="0" err="1"/>
              <a:t>koneksi</a:t>
            </a:r>
            <a:endParaRPr lang="en-US" sz="4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332F4-FDA0-8EDF-4387-88E9B2D76793}"/>
              </a:ext>
            </a:extLst>
          </p:cNvPr>
          <p:cNvSpPr txBox="1"/>
          <p:nvPr/>
        </p:nvSpPr>
        <p:spPr>
          <a:xfrm>
            <a:off x="1245325" y="2835714"/>
            <a:ext cx="91016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"root:@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(127.0.0.1:3306)/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go_sample?parseTime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=True"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gorm.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mysql.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&amp;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gorm.Config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{})</a:t>
            </a:r>
          </a:p>
        </p:txBody>
      </p:sp>
    </p:spTree>
    <p:extLst>
      <p:ext uri="{BB962C8B-B14F-4D97-AF65-F5344CB8AC3E}">
        <p14:creationId xmlns:p14="http://schemas.microsoft.com/office/powerpoint/2010/main" val="220319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Lakukan</a:t>
            </a:r>
            <a:r>
              <a:rPr lang="en-US" sz="4400" dirty="0"/>
              <a:t> auto migrate </a:t>
            </a:r>
            <a:r>
              <a:rPr lang="en-US" sz="4400" dirty="0" err="1"/>
              <a:t>bila</a:t>
            </a:r>
            <a:r>
              <a:rPr lang="en-US" sz="4400" dirty="0"/>
              <a:t> </a:t>
            </a:r>
            <a:r>
              <a:rPr lang="en-US" sz="4400" dirty="0" err="1"/>
              <a:t>perlu</a:t>
            </a:r>
            <a:endParaRPr lang="en-US" sz="4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332F4-FDA0-8EDF-4387-88E9B2D76793}"/>
              </a:ext>
            </a:extLst>
          </p:cNvPr>
          <p:cNvSpPr txBox="1"/>
          <p:nvPr/>
        </p:nvSpPr>
        <p:spPr>
          <a:xfrm>
            <a:off x="1201358" y="2820326"/>
            <a:ext cx="5113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AutoMigrate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5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Lakukan</a:t>
            </a:r>
            <a:r>
              <a:rPr lang="en-US" sz="4400" dirty="0"/>
              <a:t> query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332F4-FDA0-8EDF-4387-88E9B2D76793}"/>
              </a:ext>
            </a:extLst>
          </p:cNvPr>
          <p:cNvSpPr txBox="1"/>
          <p:nvPr/>
        </p:nvSpPr>
        <p:spPr>
          <a:xfrm>
            <a:off x="1236675" y="2236126"/>
            <a:ext cx="1112610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 Select Result ==========="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row.Id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row.Color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GORM </a:t>
            </a:r>
            <a:r>
              <a:rPr lang="en-US" sz="4400" dirty="0" err="1"/>
              <a:t>adalah</a:t>
            </a:r>
            <a:r>
              <a:rPr lang="en-US" sz="4400" dirty="0"/>
              <a:t>….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88767" y="2138633"/>
            <a:ext cx="9915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Golang Relational Model </a:t>
            </a:r>
            <a:r>
              <a:rPr lang="en-US" sz="2800" dirty="0" err="1"/>
              <a:t>adalah</a:t>
            </a:r>
            <a:r>
              <a:rPr lang="en-US" sz="2800" dirty="0"/>
              <a:t> Object Relational Model library Golang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pemodelan</a:t>
            </a:r>
            <a:r>
              <a:rPr lang="en-US" sz="2800" dirty="0"/>
              <a:t> object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driver </a:t>
            </a:r>
            <a:r>
              <a:rPr lang="en-US" sz="2800" dirty="0" err="1"/>
              <a:t>seperti</a:t>
            </a:r>
            <a:r>
              <a:rPr lang="en-US" sz="2800" dirty="0"/>
              <a:t> MYSQL, SQLite </a:t>
            </a:r>
            <a:r>
              <a:rPr lang="en-US" sz="2800" dirty="0" err="1"/>
              <a:t>dll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Banyak </a:t>
            </a:r>
            <a:r>
              <a:rPr lang="en-US" sz="2800" dirty="0" err="1"/>
              <a:t>fiturnya</a:t>
            </a:r>
            <a:r>
              <a:rPr lang="en-US" sz="2800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Banyak </a:t>
            </a:r>
            <a:r>
              <a:rPr lang="en-US" sz="4400" dirty="0" err="1"/>
              <a:t>fiturnya</a:t>
            </a:r>
            <a:r>
              <a:rPr lang="en-US" sz="4400" dirty="0"/>
              <a:t>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45676-C6E1-2869-F166-A1111F4D36EC}"/>
              </a:ext>
            </a:extLst>
          </p:cNvPr>
          <p:cNvSpPr txBox="1"/>
          <p:nvPr/>
        </p:nvSpPr>
        <p:spPr>
          <a:xfrm>
            <a:off x="1488767" y="2138633"/>
            <a:ext cx="9915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Derajat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(1 to 1, 1 to many, many to many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Eager loading (preload)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Automigrate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269310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600" dirty="0"/>
              <a:t>Golang package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6894D-9DBD-3791-893F-9DF28BD79692}"/>
              </a:ext>
            </a:extLst>
          </p:cNvPr>
          <p:cNvSpPr txBox="1"/>
          <p:nvPr/>
        </p:nvSpPr>
        <p:spPr>
          <a:xfrm>
            <a:off x="1264557" y="252198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 get -u gorm.io/gorm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24432-11E2-8C7E-5741-723DA5643E5D}"/>
              </a:ext>
            </a:extLst>
          </p:cNvPr>
          <p:cNvSpPr txBox="1"/>
          <p:nvPr/>
        </p:nvSpPr>
        <p:spPr>
          <a:xfrm>
            <a:off x="1296004" y="5139267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*Library Utama  ** Driver database</a:t>
            </a:r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5278B-6490-D2EF-6F3B-914435BCA917}"/>
              </a:ext>
            </a:extLst>
          </p:cNvPr>
          <p:cNvSpPr txBox="1"/>
          <p:nvPr/>
        </p:nvSpPr>
        <p:spPr>
          <a:xfrm>
            <a:off x="6281315" y="252198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D5EDE-93C3-8E04-89DF-E53426933EFB}"/>
              </a:ext>
            </a:extLst>
          </p:cNvPr>
          <p:cNvSpPr txBox="1"/>
          <p:nvPr/>
        </p:nvSpPr>
        <p:spPr>
          <a:xfrm>
            <a:off x="1264556" y="3337409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 get -u gorm.io/driver/</a:t>
            </a:r>
            <a:r>
              <a:rPr lang="en-US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3911F-67B7-8DA3-B6E9-2CF0787DD65E}"/>
              </a:ext>
            </a:extLst>
          </p:cNvPr>
          <p:cNvSpPr txBox="1"/>
          <p:nvPr/>
        </p:nvSpPr>
        <p:spPr>
          <a:xfrm>
            <a:off x="8041411" y="333740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Gorm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88288-990F-A49A-9302-A09F0C5A9D3E}"/>
              </a:ext>
            </a:extLst>
          </p:cNvPr>
          <p:cNvSpPr txBox="1"/>
          <p:nvPr/>
        </p:nvSpPr>
        <p:spPr>
          <a:xfrm>
            <a:off x="1488767" y="2138633"/>
            <a:ext cx="9915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Gorm model </a:t>
            </a:r>
            <a:r>
              <a:rPr lang="en-US" sz="2800" dirty="0" err="1"/>
              <a:t>adalah</a:t>
            </a:r>
            <a:r>
              <a:rPr lang="en-US" sz="2800" dirty="0"/>
              <a:t> object yang </a:t>
            </a:r>
            <a:r>
              <a:rPr lang="en-US" sz="2800" dirty="0" err="1"/>
              <a:t>mewakili</a:t>
            </a:r>
            <a:r>
              <a:rPr lang="en-US" sz="2800" dirty="0"/>
              <a:t> table database (object mapping)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Gorm model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struct dan </a:t>
            </a:r>
            <a:r>
              <a:rPr lang="en-US" sz="2800" dirty="0" err="1"/>
              <a:t>properti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struct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2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Gorm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F5E4C-FB46-CACF-B6D0-840957FD9775}"/>
              </a:ext>
            </a:extLst>
          </p:cNvPr>
          <p:cNvSpPr txBox="1"/>
          <p:nvPr/>
        </p:nvSpPr>
        <p:spPr>
          <a:xfrm>
            <a:off x="1245325" y="2074333"/>
            <a:ext cx="56268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gorm.Model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Id    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`gorm:"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column:id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Color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gorm:"color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0D8A9-009A-021D-D27C-1528CABA51B9}"/>
              </a:ext>
            </a:extLst>
          </p:cNvPr>
          <p:cNvSpPr txBox="1"/>
          <p:nvPr/>
        </p:nvSpPr>
        <p:spPr>
          <a:xfrm>
            <a:off x="1245325" y="4257702"/>
            <a:ext cx="1032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Apabila</a:t>
            </a:r>
            <a:r>
              <a:rPr lang="en-US" sz="1200" dirty="0"/>
              <a:t>                       </a:t>
            </a:r>
            <a:r>
              <a:rPr lang="en-US" sz="1200" dirty="0" err="1"/>
              <a:t>didefinisikan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deleted_at</a:t>
            </a:r>
            <a:r>
              <a:rPr lang="en-US" sz="1200" dirty="0"/>
              <a:t> dan </a:t>
            </a:r>
            <a:r>
              <a:rPr lang="en-US" sz="1200" dirty="0" err="1"/>
              <a:t>updated_at</a:t>
            </a:r>
            <a:r>
              <a:rPr lang="en-US" sz="1200" dirty="0"/>
              <a:t> (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error program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).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table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, </a:t>
            </a:r>
            <a:r>
              <a:rPr lang="en-US" sz="1200" dirty="0" err="1"/>
              <a:t>silahkan</a:t>
            </a:r>
            <a:r>
              <a:rPr lang="en-US" sz="1200" dirty="0"/>
              <a:t> </a:t>
            </a:r>
            <a:r>
              <a:rPr lang="en-US" sz="1200" dirty="0" err="1"/>
              <a:t>tambahkan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,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boleh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automigrate</a:t>
            </a:r>
            <a:endParaRPr lang="en-ID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B3061-F5B3-EA1C-657E-64C548D94AA5}"/>
              </a:ext>
            </a:extLst>
          </p:cNvPr>
          <p:cNvSpPr txBox="1"/>
          <p:nvPr/>
        </p:nvSpPr>
        <p:spPr>
          <a:xfrm>
            <a:off x="1864937" y="4257702"/>
            <a:ext cx="1045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gorm.Model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06024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600" dirty="0"/>
              <a:t>Flow </a:t>
            </a:r>
            <a:r>
              <a:rPr lang="en-US" sz="3600" dirty="0" err="1"/>
              <a:t>penggunaan</a:t>
            </a:r>
            <a:r>
              <a:rPr lang="en-US" sz="3600" dirty="0"/>
              <a:t> GORM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64F1AB-73FC-5BA8-2617-E534463AA358}"/>
              </a:ext>
            </a:extLst>
          </p:cNvPr>
          <p:cNvSpPr txBox="1"/>
          <p:nvPr/>
        </p:nvSpPr>
        <p:spPr>
          <a:xfrm>
            <a:off x="1488767" y="2138633"/>
            <a:ext cx="99158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main package dan </a:t>
            </a:r>
            <a:r>
              <a:rPr lang="en-US" sz="2800" dirty="0" err="1"/>
              <a:t>drivernya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go get (</a:t>
            </a:r>
            <a:r>
              <a:rPr lang="en-US" sz="2800" dirty="0" err="1"/>
              <a:t>lihat</a:t>
            </a:r>
            <a:r>
              <a:rPr lang="en-US" sz="2800" dirty="0"/>
              <a:t> slide-slide </a:t>
            </a:r>
            <a:r>
              <a:rPr lang="en-US" sz="2800" dirty="0" err="1"/>
              <a:t>sebelumnya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Buat</a:t>
            </a:r>
            <a:r>
              <a:rPr lang="en-US" sz="2800" dirty="0"/>
              <a:t> struct </a:t>
            </a:r>
            <a:r>
              <a:rPr lang="en-US" sz="2800" dirty="0" err="1"/>
              <a:t>sebagai</a:t>
            </a:r>
            <a:r>
              <a:rPr lang="en-US" sz="2800" dirty="0"/>
              <a:t> object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Definisikan</a:t>
            </a:r>
            <a:r>
              <a:rPr lang="en-US" sz="2800" dirty="0"/>
              <a:t> </a:t>
            </a:r>
            <a:r>
              <a:rPr lang="en-US" sz="2800" dirty="0" err="1"/>
              <a:t>konfigurasi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Catch error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mencegah</a:t>
            </a:r>
            <a:r>
              <a:rPr lang="en-US" sz="2800" dirty="0"/>
              <a:t> </a:t>
            </a:r>
            <a:r>
              <a:rPr lang="en-US" sz="2800" dirty="0" err="1"/>
              <a:t>permasalahan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Lakukan</a:t>
            </a:r>
            <a:r>
              <a:rPr lang="en-US" sz="2800" dirty="0"/>
              <a:t> auto migrate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Terakhir</a:t>
            </a:r>
            <a:r>
              <a:rPr lang="en-US" sz="2800" dirty="0"/>
              <a:t>, </a:t>
            </a:r>
            <a:r>
              <a:rPr lang="en-US" sz="2800" dirty="0" err="1"/>
              <a:t>lakukan</a:t>
            </a:r>
            <a:r>
              <a:rPr lang="en-US" sz="2800" dirty="0"/>
              <a:t> query database</a:t>
            </a:r>
          </a:p>
        </p:txBody>
      </p:sp>
    </p:spTree>
    <p:extLst>
      <p:ext uri="{BB962C8B-B14F-4D97-AF65-F5344CB8AC3E}">
        <p14:creationId xmlns:p14="http://schemas.microsoft.com/office/powerpoint/2010/main" val="275677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 err="1"/>
              <a:t>Buat</a:t>
            </a:r>
            <a:r>
              <a:rPr lang="en-US" sz="4000" dirty="0"/>
              <a:t> struct </a:t>
            </a:r>
            <a:r>
              <a:rPr lang="en-US" sz="4000" dirty="0" err="1"/>
              <a:t>sebagai</a:t>
            </a:r>
            <a:r>
              <a:rPr lang="en-US" sz="4000" dirty="0"/>
              <a:t> object mapping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A9FAA7-74E3-2632-ED86-C21A9FF45C01}"/>
              </a:ext>
            </a:extLst>
          </p:cNvPr>
          <p:cNvSpPr txBox="1"/>
          <p:nvPr/>
        </p:nvSpPr>
        <p:spPr>
          <a:xfrm>
            <a:off x="1245325" y="2058803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gorm.Model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Id   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`gorm:"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column:id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Color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gorm:"color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3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200" dirty="0"/>
              <a:t>Catch error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mencegah</a:t>
            </a:r>
            <a:r>
              <a:rPr lang="en-US" sz="3200" dirty="0"/>
              <a:t> </a:t>
            </a:r>
            <a:r>
              <a:rPr lang="en-US" sz="3200" dirty="0" err="1"/>
              <a:t>permasalahan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endParaRPr lang="en-US" sz="3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332F4-FDA0-8EDF-4387-88E9B2D76793}"/>
              </a:ext>
            </a:extLst>
          </p:cNvPr>
          <p:cNvSpPr txBox="1"/>
          <p:nvPr/>
        </p:nvSpPr>
        <p:spPr>
          <a:xfrm>
            <a:off x="1245325" y="2461796"/>
            <a:ext cx="9101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panic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9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97</TotalTime>
  <Words>415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Tenorite</vt:lpstr>
      <vt:lpstr>Office Theme</vt:lpstr>
      <vt:lpstr>PowerPoint Presentation</vt:lpstr>
      <vt:lpstr>GORM adalah….</vt:lpstr>
      <vt:lpstr>Banyak fiturnya…</vt:lpstr>
      <vt:lpstr>Golang package</vt:lpstr>
      <vt:lpstr>Gorm Model</vt:lpstr>
      <vt:lpstr>Gorm Model</vt:lpstr>
      <vt:lpstr>Flow penggunaan GORM</vt:lpstr>
      <vt:lpstr>Buat struct sebagai object mapping</vt:lpstr>
      <vt:lpstr>Catch error untuk mencegah permasalahan koneksi</vt:lpstr>
      <vt:lpstr>Definisikan konfigurasi koneksi</vt:lpstr>
      <vt:lpstr>Lakukan auto migrate bila perlu</vt:lpstr>
      <vt:lpstr>Lakukan query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8</cp:revision>
  <dcterms:created xsi:type="dcterms:W3CDTF">2022-10-27T15:40:02Z</dcterms:created>
  <dcterms:modified xsi:type="dcterms:W3CDTF">2022-11-08T01:26:48Z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