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7" r:id="rId5"/>
    <p:sldId id="283" r:id="rId6"/>
    <p:sldId id="265" r:id="rId7"/>
    <p:sldId id="280" r:id="rId8"/>
    <p:sldId id="281" r:id="rId9"/>
    <p:sldId id="282" r:id="rId10"/>
    <p:sldId id="284" r:id="rId11"/>
    <p:sldId id="278" r:id="rId12"/>
    <p:sldId id="279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8"/>
  </p:normalViewPr>
  <p:slideViewPr>
    <p:cSldViewPr snapToGrid="0">
      <p:cViewPr varScale="1">
        <p:scale>
          <a:sx n="75" d="100"/>
          <a:sy n="75" d="100"/>
        </p:scale>
        <p:origin x="13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ANDREWMANUELT@GMAIL.COM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062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B6AED7B6-A201-94B0-69D8-38F51B0862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24087"/>
          <a:stretch/>
        </p:blipFill>
        <p:spPr bwMode="auto">
          <a:xfrm>
            <a:off x="6726766" y="1354677"/>
            <a:ext cx="2853268" cy="400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00B7CC-6A77-5A54-6B5F-292137E779E0}"/>
              </a:ext>
            </a:extLst>
          </p:cNvPr>
          <p:cNvSpPr txBox="1">
            <a:spLocks/>
          </p:cNvSpPr>
          <p:nvPr/>
        </p:nvSpPr>
        <p:spPr>
          <a:xfrm>
            <a:off x="1167493" y="1122363"/>
            <a:ext cx="709693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Variabel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 data </a:t>
            </a:r>
          </a:p>
          <a:p>
            <a:r>
              <a:rPr lang="en-US" dirty="0"/>
              <a:t>dan </a:t>
            </a:r>
            <a:r>
              <a:rPr lang="en-US" dirty="0" err="1"/>
              <a:t>komentar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andrewmanuelt@gmail.com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Variabel</a:t>
            </a:r>
            <a:r>
              <a:rPr lang="en-US" dirty="0"/>
              <a:t>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7882F4-B8C1-CE40-8602-24CFFDECC0B1}"/>
              </a:ext>
            </a:extLst>
          </p:cNvPr>
          <p:cNvSpPr txBox="1"/>
          <p:nvPr/>
        </p:nvSpPr>
        <p:spPr>
          <a:xfrm>
            <a:off x="1344833" y="1918686"/>
            <a:ext cx="99158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Variabel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sebuat</a:t>
            </a:r>
            <a:r>
              <a:rPr lang="en-US" sz="3200" dirty="0"/>
              <a:t> </a:t>
            </a:r>
            <a:r>
              <a:rPr lang="en-US" sz="3200" dirty="0" err="1"/>
              <a:t>tempat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menaruh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nilai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Tipe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nilai</a:t>
            </a:r>
            <a:r>
              <a:rPr lang="en-US" sz="3200" dirty="0"/>
              <a:t> </a:t>
            </a:r>
            <a:r>
              <a:rPr lang="en-US" sz="3200" dirty="0" err="1"/>
              <a:t>kita</a:t>
            </a:r>
            <a:r>
              <a:rPr lang="en-US" sz="3200" dirty="0"/>
              <a:t> </a:t>
            </a:r>
            <a:r>
              <a:rPr lang="en-US" sz="3200" dirty="0" err="1"/>
              <a:t>sebut</a:t>
            </a:r>
            <a:r>
              <a:rPr lang="en-US" sz="3200" dirty="0"/>
              <a:t> </a:t>
            </a:r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dirty="0" err="1"/>
              <a:t>tipe</a:t>
            </a:r>
            <a:r>
              <a:rPr lang="en-US" sz="3200" dirty="0"/>
              <a:t>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Beberapa</a:t>
            </a:r>
            <a:r>
              <a:rPr lang="en-US" sz="3200" dirty="0"/>
              <a:t> </a:t>
            </a:r>
            <a:r>
              <a:rPr lang="en-US" sz="3200" dirty="0" err="1"/>
              <a:t>variabel</a:t>
            </a:r>
            <a:r>
              <a:rPr lang="en-US" sz="3200" dirty="0"/>
              <a:t> yang </a:t>
            </a:r>
            <a:r>
              <a:rPr lang="en-US" sz="3200" dirty="0" err="1"/>
              <a:t>tersedia</a:t>
            </a:r>
            <a:r>
              <a:rPr lang="en-US" sz="3200" dirty="0"/>
              <a:t> di Golang </a:t>
            </a:r>
            <a:r>
              <a:rPr lang="en-US" sz="3200" dirty="0" err="1"/>
              <a:t>seperti</a:t>
            </a:r>
            <a:r>
              <a:rPr lang="en-US" sz="3200" dirty="0"/>
              <a:t> int16, int32, int63, unit32, float, string, </a:t>
            </a:r>
            <a:r>
              <a:rPr lang="en-US" sz="3200" dirty="0" err="1"/>
              <a:t>boolean</a:t>
            </a:r>
            <a:r>
              <a:rPr lang="en-US" sz="3200" dirty="0"/>
              <a:t>, rune </a:t>
            </a:r>
            <a:r>
              <a:rPr lang="en-US" sz="3200" dirty="0" err="1"/>
              <a:t>dll</a:t>
            </a:r>
            <a:r>
              <a:rPr lang="en-US" sz="32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40CBC3-623D-53B1-7DAC-6FC310AC4456}"/>
              </a:ext>
            </a:extLst>
          </p:cNvPr>
          <p:cNvSpPr txBox="1"/>
          <p:nvPr/>
        </p:nvSpPr>
        <p:spPr>
          <a:xfrm>
            <a:off x="1763933" y="5039297"/>
            <a:ext cx="5887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Catatan</a:t>
            </a:r>
            <a:r>
              <a:rPr lang="en-US" sz="1200" i="1" dirty="0"/>
              <a:t>: </a:t>
            </a:r>
            <a:r>
              <a:rPr lang="en-US" sz="1200" i="1" dirty="0" err="1"/>
              <a:t>untuk</a:t>
            </a:r>
            <a:r>
              <a:rPr lang="en-US" sz="1200" i="1" dirty="0"/>
              <a:t> </a:t>
            </a:r>
            <a:r>
              <a:rPr lang="en-US" sz="1200" i="1" dirty="0" err="1"/>
              <a:t>tipe</a:t>
            </a:r>
            <a:r>
              <a:rPr lang="en-US" sz="1200" i="1" dirty="0"/>
              <a:t> data </a:t>
            </a:r>
            <a:r>
              <a:rPr lang="en-US" sz="1200" i="1" dirty="0" err="1"/>
              <a:t>lainnya</a:t>
            </a:r>
            <a:r>
              <a:rPr lang="en-US" sz="1200" i="1" dirty="0"/>
              <a:t> dan </a:t>
            </a:r>
            <a:r>
              <a:rPr lang="en-US" sz="1200" i="1" dirty="0" err="1"/>
              <a:t>besaran</a:t>
            </a:r>
            <a:r>
              <a:rPr lang="en-US" sz="1200" i="1" dirty="0"/>
              <a:t> per </a:t>
            </a:r>
            <a:r>
              <a:rPr lang="en-US" sz="1200" i="1" dirty="0" err="1"/>
              <a:t>tipe</a:t>
            </a:r>
            <a:r>
              <a:rPr lang="en-US" sz="1200" i="1" dirty="0"/>
              <a:t> data </a:t>
            </a:r>
            <a:r>
              <a:rPr lang="en-US" sz="1200" i="1" dirty="0" err="1"/>
              <a:t>silahkan</a:t>
            </a:r>
            <a:r>
              <a:rPr lang="en-US" sz="1200" i="1" dirty="0"/>
              <a:t> di explore </a:t>
            </a:r>
            <a:r>
              <a:rPr lang="en-US" sz="1200" i="1" dirty="0" err="1"/>
              <a:t>sendiri</a:t>
            </a:r>
            <a:endParaRPr lang="en-ID" sz="1200" i="1" dirty="0"/>
          </a:p>
        </p:txBody>
      </p:sp>
    </p:spTree>
    <p:extLst>
      <p:ext uri="{BB962C8B-B14F-4D97-AF65-F5344CB8AC3E}">
        <p14:creationId xmlns:p14="http://schemas.microsoft.com/office/powerpoint/2010/main" val="248879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7632C5-876B-2585-BBDE-06BEF9B28D63}"/>
              </a:ext>
            </a:extLst>
          </p:cNvPr>
          <p:cNvSpPr txBox="1"/>
          <p:nvPr/>
        </p:nvSpPr>
        <p:spPr>
          <a:xfrm>
            <a:off x="381000" y="1935692"/>
            <a:ext cx="53832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3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en-ID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3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ID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isGraduate</a:t>
            </a:r>
            <a: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3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endParaRPr lang="en-ID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3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float32</a:t>
            </a:r>
            <a:endParaRPr lang="en-ID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toefl</a:t>
            </a:r>
            <a:r>
              <a:rPr lang="en-ID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3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rune</a:t>
            </a:r>
            <a:endParaRPr lang="en-ID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D1684AD-9D1E-093E-03C4-1D3FA06FBF9C}"/>
              </a:ext>
            </a:extLst>
          </p:cNvPr>
          <p:cNvSpPr txBox="1"/>
          <p:nvPr/>
        </p:nvSpPr>
        <p:spPr>
          <a:xfrm>
            <a:off x="1320799" y="2138633"/>
            <a:ext cx="1035050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"I'm"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age)</a:t>
            </a:r>
          </a:p>
          <a:p>
            <a:r>
              <a:rPr lang="en-ID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name is:"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name)</a:t>
            </a:r>
          </a:p>
          <a:p>
            <a:r>
              <a:rPr lang="en-ID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am graduated student ?"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isGraduate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GPA :"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TOEFL score :"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toefl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467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D1684AD-9D1E-093E-03C4-1D3FA06FBF9C}"/>
              </a:ext>
            </a:extLst>
          </p:cNvPr>
          <p:cNvSpPr txBox="1"/>
          <p:nvPr/>
        </p:nvSpPr>
        <p:spPr>
          <a:xfrm>
            <a:off x="1320799" y="2138633"/>
            <a:ext cx="977918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"Andy"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isGraduate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3.2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toefl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421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54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D1684AD-9D1E-093E-03C4-1D3FA06FBF9C}"/>
              </a:ext>
            </a:extLst>
          </p:cNvPr>
          <p:cNvSpPr txBox="1"/>
          <p:nvPr/>
        </p:nvSpPr>
        <p:spPr>
          <a:xfrm>
            <a:off x="1264557" y="1986233"/>
            <a:ext cx="977918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("I'm", age)</a:t>
            </a:r>
          </a:p>
          <a:p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("My name is:", name)</a:t>
            </a:r>
          </a:p>
          <a:p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("I am graduated student ?",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isGraduate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("My GPA :",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("My TOEFL score :",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toefl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24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= 3</a:t>
            </a:r>
          </a:p>
          <a:p>
            <a:endParaRPr lang="en-US" sz="24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("My new GPA:",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37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pPr lvl="0"/>
            <a:r>
              <a:rPr lang="en-ID" sz="4800" dirty="0" err="1">
                <a:latin typeface="Tenorite" pitchFamily="2" charset="0"/>
              </a:rPr>
              <a:t>Deklarasi</a:t>
            </a:r>
            <a:r>
              <a:rPr lang="en-ID" sz="4800" dirty="0">
                <a:latin typeface="Tenorite" pitchFamily="2" charset="0"/>
              </a:rPr>
              <a:t> </a:t>
            </a:r>
            <a:r>
              <a:rPr lang="en-ID" sz="4800" dirty="0" err="1">
                <a:latin typeface="Tenorite" pitchFamily="2" charset="0"/>
              </a:rPr>
              <a:t>instan</a:t>
            </a:r>
            <a:r>
              <a:rPr lang="en-ID" sz="4800" dirty="0">
                <a:latin typeface="Tenorite" pitchFamily="2" charset="0"/>
              </a:rPr>
              <a:t> </a:t>
            </a:r>
            <a:r>
              <a:rPr lang="en-ID" sz="4800" dirty="0" err="1">
                <a:latin typeface="Tenorite" pitchFamily="2" charset="0"/>
              </a:rPr>
              <a:t>variabel</a:t>
            </a:r>
            <a:endParaRPr lang="en-ID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8BE576-2DA1-0A83-8C95-3A1FEBF0D4E5}"/>
              </a:ext>
            </a:extLst>
          </p:cNvPr>
          <p:cNvSpPr txBox="1"/>
          <p:nvPr/>
        </p:nvSpPr>
        <p:spPr>
          <a:xfrm>
            <a:off x="1066304" y="1905506"/>
            <a:ext cx="9915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Deklarasi</a:t>
            </a:r>
            <a:r>
              <a:rPr lang="en-US" sz="3200" dirty="0"/>
              <a:t> </a:t>
            </a:r>
            <a:r>
              <a:rPr lang="en-US" sz="3200" dirty="0" err="1"/>
              <a:t>variabel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instan</a:t>
            </a:r>
            <a:r>
              <a:rPr lang="en-US" sz="3200" dirty="0"/>
              <a:t> </a:t>
            </a:r>
            <a:r>
              <a:rPr lang="en-US" sz="3200" dirty="0" err="1"/>
              <a:t>memungkinkan</a:t>
            </a:r>
            <a:r>
              <a:rPr lang="en-US" sz="3200" dirty="0"/>
              <a:t> </a:t>
            </a:r>
            <a:r>
              <a:rPr lang="en-US" sz="3200" dirty="0" err="1"/>
              <a:t>kita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mendeklarasikan</a:t>
            </a:r>
            <a:r>
              <a:rPr lang="en-US" sz="3200" dirty="0"/>
              <a:t> </a:t>
            </a:r>
            <a:r>
              <a:rPr lang="en-US" sz="3200" dirty="0" err="1"/>
              <a:t>variabel</a:t>
            </a:r>
            <a:r>
              <a:rPr lang="en-US" sz="3200" dirty="0"/>
              <a:t> </a:t>
            </a:r>
            <a:r>
              <a:rPr lang="en-US" sz="3200" dirty="0" err="1"/>
              <a:t>tanpa</a:t>
            </a:r>
            <a:r>
              <a:rPr lang="en-US" sz="3200" dirty="0"/>
              <a:t> </a:t>
            </a:r>
            <a:r>
              <a:rPr lang="en-US" sz="3200" dirty="0" err="1"/>
              <a:t>mendefinisikan</a:t>
            </a:r>
            <a:r>
              <a:rPr lang="en-US" sz="3200" dirty="0"/>
              <a:t> </a:t>
            </a:r>
            <a:r>
              <a:rPr lang="en-US" sz="3200" dirty="0" err="1"/>
              <a:t>tipe</a:t>
            </a:r>
            <a:r>
              <a:rPr lang="en-US" sz="3200" dirty="0"/>
              <a:t> </a:t>
            </a:r>
            <a:r>
              <a:rPr lang="en-US" sz="3200" dirty="0" err="1"/>
              <a:t>datanya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Golang </a:t>
            </a:r>
            <a:r>
              <a:rPr lang="en-US" sz="3200" dirty="0" err="1"/>
              <a:t>telah</a:t>
            </a:r>
            <a:r>
              <a:rPr lang="en-US" sz="3200" dirty="0"/>
              <a:t> </a:t>
            </a:r>
            <a:r>
              <a:rPr lang="en-US" sz="3200" dirty="0" err="1"/>
              <a:t>mendefinisikan</a:t>
            </a:r>
            <a:r>
              <a:rPr lang="en-US" sz="3200" dirty="0"/>
              <a:t> </a:t>
            </a:r>
            <a:r>
              <a:rPr lang="en-US" sz="3200" dirty="0" err="1"/>
              <a:t>tipe</a:t>
            </a:r>
            <a:r>
              <a:rPr lang="en-US" sz="3200" dirty="0"/>
              <a:t> data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otomatis</a:t>
            </a:r>
            <a:r>
              <a:rPr lang="en-US" sz="3200" dirty="0"/>
              <a:t> </a:t>
            </a:r>
            <a:r>
              <a:rPr lang="en-US" sz="3200" dirty="0" err="1"/>
              <a:t>sesuai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value yang di assign</a:t>
            </a:r>
          </a:p>
        </p:txBody>
      </p:sp>
    </p:spTree>
    <p:extLst>
      <p:ext uri="{BB962C8B-B14F-4D97-AF65-F5344CB8AC3E}">
        <p14:creationId xmlns:p14="http://schemas.microsoft.com/office/powerpoint/2010/main" val="182698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pPr lvl="0"/>
            <a:r>
              <a:rPr lang="en-ID" sz="4800" dirty="0" err="1">
                <a:latin typeface="Tenorite" pitchFamily="2" charset="0"/>
              </a:rPr>
              <a:t>Deklarasi</a:t>
            </a:r>
            <a:r>
              <a:rPr lang="en-ID" sz="4800" dirty="0">
                <a:latin typeface="Tenorite" pitchFamily="2" charset="0"/>
              </a:rPr>
              <a:t> </a:t>
            </a:r>
            <a:r>
              <a:rPr lang="en-ID" sz="4800" dirty="0" err="1">
                <a:latin typeface="Tenorite" pitchFamily="2" charset="0"/>
              </a:rPr>
              <a:t>instan</a:t>
            </a:r>
            <a:r>
              <a:rPr lang="en-ID" sz="4800" dirty="0">
                <a:latin typeface="Tenorite" pitchFamily="2" charset="0"/>
              </a:rPr>
              <a:t> </a:t>
            </a:r>
            <a:r>
              <a:rPr lang="en-ID" sz="4800" dirty="0" err="1">
                <a:latin typeface="Tenorite" pitchFamily="2" charset="0"/>
              </a:rPr>
              <a:t>variabel</a:t>
            </a:r>
            <a:endParaRPr lang="en-ID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7632C5-876B-2585-BBDE-06BEF9B28D63}"/>
              </a:ext>
            </a:extLst>
          </p:cNvPr>
          <p:cNvSpPr txBox="1"/>
          <p:nvPr/>
        </p:nvSpPr>
        <p:spPr>
          <a:xfrm>
            <a:off x="1245325" y="2261192"/>
            <a:ext cx="98459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motto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"why u can do now if u can do tomorrow"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mathScore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76</a:t>
            </a:r>
          </a:p>
          <a:p>
            <a:endParaRPr lang="en-US" sz="2800" dirty="0">
              <a:solidFill>
                <a:srgbClr val="B5CEA8"/>
              </a:solidFill>
              <a:latin typeface="Consolas" panose="020B0609020204030204" pitchFamily="49" charset="0"/>
            </a:endParaRPr>
          </a:p>
          <a:p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motivation is"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motto)</a:t>
            </a:r>
          </a:p>
          <a:p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recent math score is"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mathScore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43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pPr lvl="0"/>
            <a:r>
              <a:rPr lang="en-US" dirty="0" err="1">
                <a:latin typeface="Tenorite" pitchFamily="2" charset="0"/>
              </a:rPr>
              <a:t>Pemeriksaan</a:t>
            </a:r>
            <a:r>
              <a:rPr lang="en-US" dirty="0">
                <a:latin typeface="Tenorite" pitchFamily="2" charset="0"/>
              </a:rPr>
              <a:t> </a:t>
            </a:r>
            <a:r>
              <a:rPr lang="en-US" dirty="0" err="1">
                <a:latin typeface="Tenorite" pitchFamily="2" charset="0"/>
              </a:rPr>
              <a:t>tipe</a:t>
            </a:r>
            <a:r>
              <a:rPr lang="en-US" dirty="0">
                <a:latin typeface="Tenorite" pitchFamily="2" charset="0"/>
              </a:rPr>
              <a:t> </a:t>
            </a:r>
            <a:r>
              <a:rPr lang="en-US" dirty="0" err="1">
                <a:latin typeface="Tenorite" pitchFamily="2" charset="0"/>
              </a:rPr>
              <a:t>variabel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D1684AD-9D1E-093E-03C4-1D3FA06FBF9C}"/>
              </a:ext>
            </a:extLst>
          </p:cNvPr>
          <p:cNvSpPr txBox="1"/>
          <p:nvPr/>
        </p:nvSpPr>
        <p:spPr>
          <a:xfrm>
            <a:off x="1167492" y="2089852"/>
            <a:ext cx="108458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"Type of age is"</a:t>
            </a:r>
            <a:r>
              <a:rPr lang="en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2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reflect.</a:t>
            </a:r>
            <a:r>
              <a:rPr lang="en-ID" sz="2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(age))</a:t>
            </a:r>
          </a:p>
          <a:p>
            <a:r>
              <a:rPr lang="en-ID" sz="2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"Type of name is"</a:t>
            </a:r>
            <a:r>
              <a:rPr lang="en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2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reflect.</a:t>
            </a:r>
            <a:r>
              <a:rPr lang="en-ID" sz="2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(name))</a:t>
            </a:r>
          </a:p>
          <a:p>
            <a:r>
              <a:rPr lang="en-ID" sz="2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"Type of </a:t>
            </a:r>
            <a:r>
              <a:rPr lang="en-ID" sz="2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isGraduate</a:t>
            </a:r>
            <a:r>
              <a:rPr lang="en-ID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is"</a:t>
            </a:r>
            <a:r>
              <a:rPr lang="en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2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reflect.</a:t>
            </a:r>
            <a:r>
              <a:rPr lang="en-ID" sz="2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isGraduate</a:t>
            </a:r>
            <a:r>
              <a:rPr lang="en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D" sz="2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"Type of </a:t>
            </a:r>
            <a:r>
              <a:rPr lang="en-ID" sz="2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en-ID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is"</a:t>
            </a:r>
            <a:r>
              <a:rPr lang="en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2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reflect.</a:t>
            </a:r>
            <a:r>
              <a:rPr lang="en-ID" sz="2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en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D" sz="2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"Type of </a:t>
            </a:r>
            <a:r>
              <a:rPr lang="en-ID" sz="2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toefl</a:t>
            </a:r>
            <a:r>
              <a:rPr lang="en-ID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is"</a:t>
            </a:r>
            <a:r>
              <a:rPr lang="en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2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reflect.</a:t>
            </a:r>
            <a:r>
              <a:rPr lang="en-ID" sz="2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toefl</a:t>
            </a:r>
            <a:r>
              <a:rPr lang="en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23032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45</TotalTime>
  <Words>398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Tenorite</vt:lpstr>
      <vt:lpstr>Office Theme</vt:lpstr>
      <vt:lpstr>PowerPoint Presentation</vt:lpstr>
      <vt:lpstr>Variabel…</vt:lpstr>
      <vt:lpstr>Deklarasi variabel</vt:lpstr>
      <vt:lpstr>Cetak isi variabel</vt:lpstr>
      <vt:lpstr>Ubah isi variabel</vt:lpstr>
      <vt:lpstr>Ubah isi variabel</vt:lpstr>
      <vt:lpstr>Deklarasi instan variabel</vt:lpstr>
      <vt:lpstr>Deklarasi instan variabel</vt:lpstr>
      <vt:lpstr>Pemeriksaan tipe variabel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Manuel</dc:creator>
  <cp:lastModifiedBy>Andrew Manuel</cp:lastModifiedBy>
  <cp:revision>6</cp:revision>
  <dcterms:created xsi:type="dcterms:W3CDTF">2022-10-27T15:40:02Z</dcterms:created>
  <dcterms:modified xsi:type="dcterms:W3CDTF">2022-11-10T04:26:53Z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