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7" r:id="rId5"/>
    <p:sldId id="285" r:id="rId6"/>
    <p:sldId id="286" r:id="rId7"/>
    <p:sldId id="265" r:id="rId8"/>
    <p:sldId id="280" r:id="rId9"/>
    <p:sldId id="281" r:id="rId10"/>
    <p:sldId id="283" r:id="rId11"/>
    <p:sldId id="282" r:id="rId12"/>
    <p:sldId id="28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Percabangan</a:t>
            </a:r>
            <a:r>
              <a:rPr lang="en-US" sz="2800" dirty="0"/>
              <a:t> </a:t>
            </a:r>
            <a:r>
              <a:rPr lang="en-US" sz="2800" dirty="0" err="1"/>
              <a:t>memungkinkan</a:t>
            </a:r>
            <a:r>
              <a:rPr lang="en-US" sz="2800" dirty="0"/>
              <a:t>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opsi</a:t>
            </a:r>
            <a:r>
              <a:rPr lang="en-US" sz="2800" dirty="0"/>
              <a:t>/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program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Ada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percabangan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if, if-else, if-else </a:t>
            </a:r>
            <a:r>
              <a:rPr lang="en-US" sz="2800" dirty="0" err="1"/>
              <a:t>if-else</a:t>
            </a:r>
            <a:r>
              <a:rPr lang="en-US" sz="2800" dirty="0"/>
              <a:t> dan switch-case</a:t>
            </a:r>
          </a:p>
        </p:txBody>
      </p:sp>
    </p:spTree>
    <p:extLst>
      <p:ext uri="{BB962C8B-B14F-4D97-AF65-F5344CB8AC3E}">
        <p14:creationId xmlns:p14="http://schemas.microsoft.com/office/powerpoint/2010/main" val="294285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while, while-do </a:t>
            </a:r>
            <a:r>
              <a:rPr lang="en-US" sz="2800" dirty="0" err="1"/>
              <a:t>atau</a:t>
            </a:r>
            <a:r>
              <a:rPr lang="en-US" sz="2800" dirty="0"/>
              <a:t> do-while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gabungan</a:t>
            </a:r>
            <a:r>
              <a:rPr lang="en-US" sz="2800" dirty="0"/>
              <a:t>/</a:t>
            </a:r>
            <a:r>
              <a:rPr lang="en-US" sz="2800" dirty="0" err="1"/>
              <a:t>kombinasi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percabangan</a:t>
            </a:r>
            <a:r>
              <a:rPr lang="en-US" sz="2800" dirty="0"/>
              <a:t> dan </a:t>
            </a:r>
            <a:r>
              <a:rPr lang="en-US" sz="2800" dirty="0" err="1"/>
              <a:t>perulangan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915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7632C5-876B-2585-BBDE-06BEF9B28D63}"/>
              </a:ext>
            </a:extLst>
          </p:cNvPr>
          <p:cNvSpPr txBox="1"/>
          <p:nvPr/>
        </p:nvSpPr>
        <p:spPr>
          <a:xfrm>
            <a:off x="1422400" y="1905506"/>
            <a:ext cx="49167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isComplete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en-ID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ID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ID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"Honda"</a:t>
            </a:r>
            <a:endParaRPr lang="en-ID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320799" y="2138633"/>
            <a:ext cx="97791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isComplete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complete..."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If - else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320799" y="2138633"/>
            <a:ext cx="97791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isComplete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28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complete..."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D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not complete yet..."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86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If – else if - else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024333"/>
            <a:ext cx="97791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"Even number"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"Odd number"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26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Switch - case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2024333"/>
            <a:ext cx="977918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&lt; b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less than"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&gt; b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greater than"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"equals"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b)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86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Switch – case – </a:t>
            </a:r>
            <a:r>
              <a:rPr lang="en-US" dirty="0" err="1"/>
              <a:t>fallthrough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1684AD-9D1E-093E-03C4-1D3FA06FBF9C}"/>
              </a:ext>
            </a:extLst>
          </p:cNvPr>
          <p:cNvSpPr txBox="1"/>
          <p:nvPr/>
        </p:nvSpPr>
        <p:spPr>
          <a:xfrm>
            <a:off x="1264557" y="1884633"/>
            <a:ext cx="97791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car {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"Sedan"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"Honda"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"Motorcycle"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fallthrough</a:t>
            </a:r>
            <a:endParaRPr lang="en-ID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50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</TotalTime>
  <Words>287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Tenorite</vt:lpstr>
      <vt:lpstr>Office Theme</vt:lpstr>
      <vt:lpstr>PowerPoint Presentation</vt:lpstr>
      <vt:lpstr>Percabangan</vt:lpstr>
      <vt:lpstr>Percabangan</vt:lpstr>
      <vt:lpstr>Pendefinisian variabel</vt:lpstr>
      <vt:lpstr>If</vt:lpstr>
      <vt:lpstr>If - else</vt:lpstr>
      <vt:lpstr>If – else if - else</vt:lpstr>
      <vt:lpstr>Switch - case</vt:lpstr>
      <vt:lpstr>Switch – case – fallthrough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9</cp:revision>
  <dcterms:created xsi:type="dcterms:W3CDTF">2022-10-27T15:40:02Z</dcterms:created>
  <dcterms:modified xsi:type="dcterms:W3CDTF">2022-11-10T04:30:44Z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