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7" r:id="rId5"/>
    <p:sldId id="284" r:id="rId6"/>
    <p:sldId id="265" r:id="rId7"/>
    <p:sldId id="280" r:id="rId8"/>
    <p:sldId id="283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8"/>
  </p:normalViewPr>
  <p:slideViewPr>
    <p:cSldViewPr snapToGrid="0">
      <p:cViewPr varScale="1">
        <p:scale>
          <a:sx n="75" d="100"/>
          <a:sy n="75" d="100"/>
        </p:scale>
        <p:origin x="13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ANDREWMANUELT@GMAIL.COM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062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B6AED7B6-A201-94B0-69D8-38F51B0862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24087"/>
          <a:stretch/>
        </p:blipFill>
        <p:spPr bwMode="auto">
          <a:xfrm>
            <a:off x="6726766" y="1354677"/>
            <a:ext cx="2853268" cy="400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00B7CC-6A77-5A54-6B5F-292137E779E0}"/>
              </a:ext>
            </a:extLst>
          </p:cNvPr>
          <p:cNvSpPr txBox="1">
            <a:spLocks/>
          </p:cNvSpPr>
          <p:nvPr/>
        </p:nvSpPr>
        <p:spPr>
          <a:xfrm>
            <a:off x="1167493" y="1122363"/>
            <a:ext cx="7096933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Perulangan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Perulangan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985C8D49-CB9F-B5EE-18D1-D147B9237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1245325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7BEC37-66CC-DB82-DFC0-D925DD2CD699}"/>
              </a:ext>
            </a:extLst>
          </p:cNvPr>
          <p:cNvSpPr txBox="1"/>
          <p:nvPr/>
        </p:nvSpPr>
        <p:spPr>
          <a:xfrm>
            <a:off x="1344833" y="1918686"/>
            <a:ext cx="99158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Perulangan</a:t>
            </a:r>
            <a:r>
              <a:rPr lang="en-US" sz="2800" dirty="0"/>
              <a:t> </a:t>
            </a:r>
            <a:r>
              <a:rPr lang="en-US" sz="2800" dirty="0" err="1"/>
              <a:t>dibutuhkan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hal</a:t>
            </a:r>
            <a:r>
              <a:rPr lang="en-US" sz="2800" dirty="0"/>
              <a:t> yang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terus-menerus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Ada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perulangan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for dan while.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menerapkan</a:t>
            </a:r>
            <a:r>
              <a:rPr lang="en-US" sz="2800" dirty="0"/>
              <a:t> do-while </a:t>
            </a:r>
            <a:r>
              <a:rPr lang="en-US" sz="2800" dirty="0" err="1"/>
              <a:t>atau</a:t>
            </a:r>
            <a:r>
              <a:rPr lang="en-US" sz="2800" dirty="0"/>
              <a:t> while-do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</a:t>
            </a:r>
            <a:r>
              <a:rPr lang="en-US" sz="2800" dirty="0" err="1"/>
              <a:t>pemrograman</a:t>
            </a:r>
            <a:r>
              <a:rPr lang="en-US" sz="2800" dirty="0"/>
              <a:t> </a:t>
            </a:r>
            <a:r>
              <a:rPr lang="en-US" sz="2800" dirty="0" err="1"/>
              <a:t>menerapkan</a:t>
            </a:r>
            <a:r>
              <a:rPr lang="en-US" sz="2800" dirty="0"/>
              <a:t> for statement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komponen</a:t>
            </a:r>
            <a:r>
              <a:rPr lang="en-US" sz="2800" dirty="0"/>
              <a:t> </a:t>
            </a:r>
            <a:r>
              <a:rPr lang="en-US" sz="2800" b="1" dirty="0"/>
              <a:t>initialization</a:t>
            </a:r>
            <a:r>
              <a:rPr lang="en-US" sz="2800" dirty="0"/>
              <a:t>, </a:t>
            </a:r>
            <a:r>
              <a:rPr lang="en-US" sz="2800" b="1" dirty="0"/>
              <a:t>condition</a:t>
            </a:r>
            <a:r>
              <a:rPr lang="en-US" sz="2800" dirty="0"/>
              <a:t>, dan </a:t>
            </a:r>
            <a:r>
              <a:rPr lang="en-US" sz="2800" b="1" dirty="0" err="1"/>
              <a:t>itterator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898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4000" dirty="0"/>
              <a:t>For </a:t>
            </a:r>
            <a:r>
              <a:rPr lang="en-US" sz="4000" dirty="0" err="1"/>
              <a:t>dengan</a:t>
            </a:r>
            <a:r>
              <a:rPr lang="en-US" sz="4000" dirty="0"/>
              <a:t> initiator, condition dan </a:t>
            </a:r>
            <a:r>
              <a:rPr lang="en-US" sz="4000" dirty="0" err="1"/>
              <a:t>itterator</a:t>
            </a:r>
            <a:endParaRPr lang="en-US" sz="40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985C8D49-CB9F-B5EE-18D1-D147B9237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1245325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7632C5-876B-2585-BBDE-06BEF9B28D63}"/>
              </a:ext>
            </a:extLst>
          </p:cNvPr>
          <p:cNvSpPr txBox="1"/>
          <p:nvPr/>
        </p:nvSpPr>
        <p:spPr>
          <a:xfrm>
            <a:off x="1463367" y="1928284"/>
            <a:ext cx="357020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b &lt; a; b++ {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(b)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4000" dirty="0"/>
              <a:t>For </a:t>
            </a:r>
            <a:r>
              <a:rPr lang="en-US" sz="4000" dirty="0" err="1"/>
              <a:t>tanpa</a:t>
            </a:r>
            <a:r>
              <a:rPr lang="en-US" sz="4000" dirty="0"/>
              <a:t> initiator, condition dan </a:t>
            </a:r>
            <a:r>
              <a:rPr lang="en-US" sz="4000" dirty="0" err="1"/>
              <a:t>itterator</a:t>
            </a:r>
            <a:endParaRPr lang="en-US" sz="4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1C80978E-F551-CF88-BB32-113EB7240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8360087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36894D-9DBD-3791-893F-9DF28BD79692}"/>
              </a:ext>
            </a:extLst>
          </p:cNvPr>
          <p:cNvSpPr txBox="1"/>
          <p:nvPr/>
        </p:nvSpPr>
        <p:spPr>
          <a:xfrm>
            <a:off x="1463367" y="1928284"/>
            <a:ext cx="348685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x++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 == y {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}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467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3200" dirty="0" err="1"/>
              <a:t>Perulangan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range. </a:t>
            </a:r>
            <a:r>
              <a:rPr lang="en-US" sz="3200" dirty="0" err="1"/>
              <a:t>Cocok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data array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985C8D49-CB9F-B5EE-18D1-D147B9237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1245325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7632C5-876B-2585-BBDE-06BEF9B28D63}"/>
              </a:ext>
            </a:extLst>
          </p:cNvPr>
          <p:cNvSpPr txBox="1"/>
          <p:nvPr/>
        </p:nvSpPr>
        <p:spPr>
          <a:xfrm>
            <a:off x="1245325" y="2028297"/>
            <a:ext cx="809548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D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  <a:r>
              <a:rPr lang="en-ID" sz="3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rune</a:t>
            </a:r>
            <a:r>
              <a:rPr lang="en-ID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D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D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D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D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D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D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ID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D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ID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ID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D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</a:t>
            </a:r>
          </a:p>
          <a:p>
            <a:r>
              <a:rPr lang="en-ID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08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andrewmanuelt@gmail.com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48</TotalTime>
  <Words>174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Consolas</vt:lpstr>
      <vt:lpstr>Tenorite</vt:lpstr>
      <vt:lpstr>Office Theme</vt:lpstr>
      <vt:lpstr>PowerPoint Presentation</vt:lpstr>
      <vt:lpstr>Perulangan</vt:lpstr>
      <vt:lpstr>For dengan initiator, condition dan itterator</vt:lpstr>
      <vt:lpstr>For tanpa initiator, condition dan itterator</vt:lpstr>
      <vt:lpstr>Perulangan dengan range. Cocok untuk data array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Manuel</dc:creator>
  <cp:lastModifiedBy>Andrew Manuel</cp:lastModifiedBy>
  <cp:revision>6</cp:revision>
  <dcterms:created xsi:type="dcterms:W3CDTF">2022-10-27T15:40:02Z</dcterms:created>
  <dcterms:modified xsi:type="dcterms:W3CDTF">2022-11-10T04:36:41Z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