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3"/>
  </p:notesMasterIdLst>
  <p:sldIdLst>
    <p:sldId id="257" r:id="rId5"/>
    <p:sldId id="284" r:id="rId6"/>
    <p:sldId id="265" r:id="rId7"/>
    <p:sldId id="280" r:id="rId8"/>
    <p:sldId id="281" r:id="rId9"/>
    <p:sldId id="282" r:id="rId10"/>
    <p:sldId id="283" r:id="rId11"/>
    <p:sldId id="27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718"/>
  </p:normalViewPr>
  <p:slideViewPr>
    <p:cSldViewPr snapToGrid="0">
      <p:cViewPr varScale="1">
        <p:scale>
          <a:sx n="75" d="100"/>
          <a:sy n="75" d="100"/>
        </p:scale>
        <p:origin x="139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11/10/2022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02465C8-266D-104C-9C49-323DF4A8277E}"/>
              </a:ext>
            </a:extLst>
          </p:cNvPr>
          <p:cNvSpPr/>
          <p:nvPr userDrawn="1"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7979A1C-BF60-B345-A664-2E4F7A3461EB}"/>
              </a:ext>
            </a:extLst>
          </p:cNvPr>
          <p:cNvSpPr/>
          <p:nvPr userDrawn="1"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58080B3E-915C-2D4C-8608-596E1BFD6387}"/>
              </a:ext>
            </a:extLst>
          </p:cNvPr>
          <p:cNvSpPr/>
          <p:nvPr userDrawn="1"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9E240E8A-950E-7946-826C-415CB5DACA43}"/>
              </a:ext>
            </a:extLst>
          </p:cNvPr>
          <p:cNvSpPr/>
          <p:nvPr userDrawn="1"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5F02DCD1-2C6B-F948-9F72-3BB0CF3D512E}" type="datetime1">
              <a:rPr lang="en-US" smtClean="0"/>
              <a:pPr/>
              <a:t>11/10/2022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C1583C39-01BF-7F43-854C-FBB4E9AB6B0C}" type="datetime1">
              <a:rPr lang="en-US" smtClean="0"/>
              <a:pPr/>
              <a:t>11/10/2022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2526318"/>
            <a:ext cx="3218688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rot="5400000">
            <a:off x="8580896" y="0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>
            <a:off x="-2364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 rot="5400000" flipH="1">
            <a:off x="11258144" y="5924144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4B103E64-1627-9140-8127-1849FED275E1}" type="datetime1">
              <a:rPr lang="en-US" smtClean="0"/>
              <a:pPr/>
              <a:t>11/10/2022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83787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3788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00082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896DA2E-4448-254C-86D1-9E16E63CC6A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008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39563C76-BC00-DE47-88F5-C24D3CE3325A}"/>
              </a:ext>
            </a:extLst>
          </p:cNvPr>
          <p:cNvSpPr/>
          <p:nvPr userDrawn="1"/>
        </p:nvSpPr>
        <p:spPr>
          <a:xfrm>
            <a:off x="10228214" y="-1"/>
            <a:ext cx="1963787" cy="3178856"/>
          </a:xfrm>
          <a:custGeom>
            <a:avLst/>
            <a:gdLst>
              <a:gd name="connsiteX0" fmla="*/ 0 w 1963787"/>
              <a:gd name="connsiteY0" fmla="*/ 0 h 3178856"/>
              <a:gd name="connsiteX1" fmla="*/ 1963787 w 1963787"/>
              <a:gd name="connsiteY1" fmla="*/ 0 h 3178856"/>
              <a:gd name="connsiteX2" fmla="*/ 1963787 w 1963787"/>
              <a:gd name="connsiteY2" fmla="*/ 1967129 h 3178856"/>
              <a:gd name="connsiteX3" fmla="*/ 1963787 w 1963787"/>
              <a:gd name="connsiteY3" fmla="*/ 2349671 h 3178856"/>
              <a:gd name="connsiteX4" fmla="*/ 1963787 w 1963787"/>
              <a:gd name="connsiteY4" fmla="*/ 3178856 h 3178856"/>
              <a:gd name="connsiteX5" fmla="*/ 1963753 w 1963787"/>
              <a:gd name="connsiteY5" fmla="*/ 3178856 h 3178856"/>
              <a:gd name="connsiteX6" fmla="*/ 1763002 w 1963787"/>
              <a:gd name="connsiteY6" fmla="*/ 3168629 h 3178856"/>
              <a:gd name="connsiteX7" fmla="*/ 0 w 1963787"/>
              <a:gd name="connsiteY7" fmla="*/ 1197921 h 3178856"/>
              <a:gd name="connsiteX8" fmla="*/ 0 w 1963787"/>
              <a:gd name="connsiteY8" fmla="*/ 1039961 h 3178856"/>
              <a:gd name="connsiteX9" fmla="*/ 0 w 1963787"/>
              <a:gd name="connsiteY9" fmla="*/ 0 h 31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DD9C8446-696E-6942-B6C8-CC9CAD0B34E0}" type="datetime1">
              <a:rPr lang="en-US" smtClean="0"/>
              <a:pPr/>
              <a:t>11/10/2022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62587F-7496-384A-AF40-18FC8CF0709D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F5592931-05C6-8543-8B6E-A8BD29BD5C2B}" type="datetime1">
              <a:rPr lang="en-US" smtClean="0"/>
              <a:pPr/>
              <a:t>11/10/2022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2">
            <a:extLst>
              <a:ext uri="{FF2B5EF4-FFF2-40B4-BE49-F238E27FC236}">
                <a16:creationId xmlns:a16="http://schemas.microsoft.com/office/drawing/2014/main" id="{067EACEC-C2DD-EA42-8504-176673AD1F20}"/>
              </a:ext>
            </a:extLst>
          </p:cNvPr>
          <p:cNvSpPr/>
          <p:nvPr userDrawn="1"/>
        </p:nvSpPr>
        <p:spPr>
          <a:xfrm>
            <a:off x="0" y="0"/>
            <a:ext cx="8025490" cy="6858000"/>
          </a:xfrm>
          <a:custGeom>
            <a:avLst/>
            <a:gdLst>
              <a:gd name="connsiteX0" fmla="*/ 0 w 8025490"/>
              <a:gd name="connsiteY0" fmla="*/ 0 h 6858000"/>
              <a:gd name="connsiteX1" fmla="*/ 4596490 w 8025490"/>
              <a:gd name="connsiteY1" fmla="*/ 0 h 6858000"/>
              <a:gd name="connsiteX2" fmla="*/ 8025490 w 8025490"/>
              <a:gd name="connsiteY2" fmla="*/ 3429000 h 6858000"/>
              <a:gd name="connsiteX3" fmla="*/ 4596490 w 8025490"/>
              <a:gd name="connsiteY3" fmla="*/ 6858000 h 6858000"/>
              <a:gd name="connsiteX4" fmla="*/ 0 w 802549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9843C7E-5704-7A46-8974-F3BFA42E7310}"/>
              </a:ext>
            </a:extLst>
          </p:cNvPr>
          <p:cNvGrpSpPr/>
          <p:nvPr userDrawn="1"/>
        </p:nvGrpSpPr>
        <p:grpSpPr>
          <a:xfrm rot="162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7" name="Freeform 16">
            <a:extLst>
              <a:ext uri="{FF2B5EF4-FFF2-40B4-BE49-F238E27FC236}">
                <a16:creationId xmlns:a16="http://schemas.microsoft.com/office/drawing/2014/main" id="{0B179973-08D2-EF40-B516-35E75E906394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6C811FF3-E48A-194D-8022-65F8C3A17449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7E7AB22C-8B7E-9B4A-8C65-396C3C874D86}" type="datetime1">
              <a:rPr lang="en-US" smtClean="0"/>
              <a:pPr/>
              <a:t>11/10/2022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3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8CE9AC2A-20AD-8C48-B5EB-B5322BDBCDEE}" type="datetime1">
              <a:rPr lang="en-US" smtClean="0"/>
              <a:pPr/>
              <a:t>11/10/2022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81813" y="4494213"/>
            <a:ext cx="3511550" cy="679450"/>
          </a:xfrm>
        </p:spPr>
        <p:txBody>
          <a:bodyPr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4CF75428-5BE0-934D-BB71-675F8E23A386}" type="datetime1">
              <a:rPr lang="en-US" smtClean="0"/>
              <a:pPr/>
              <a:t>11/10/2022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8C225EC-F6EF-1144-834A-F0B91974AA41}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1" name="Text Placeholder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7" name="Picture Placeholder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3" name="Text Placeholder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8" name="Picture Placeholder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9A85C5CA-AE29-AB4C-8F85-0373C72001D8}" type="datetime1">
              <a:rPr lang="en-US" smtClean="0"/>
              <a:pPr/>
              <a:t>11/10/2022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7CBC82D0-4F72-C649-8B7F-D4B087957B6C}"/>
              </a:ext>
            </a:extLst>
          </p:cNvPr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757A4624-D8ED-2E4B-AF8C-00DFA6A72D5F}"/>
              </a:ext>
            </a:extLst>
          </p:cNvPr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DF312EF8-91BE-5946-BE31-8CFE107A2FEA}"/>
              </a:ext>
            </a:extLst>
          </p:cNvPr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ole 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2" name="Text Placeholder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3" name="Picture Placeholder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5" name="Text Placeholder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6" name="Picture Placeholder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Text Placeholder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8" name="Text Placeholder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9" name="Picture Placeholder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Text Placeholder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1" name="Text Placeholder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2" name="Picture Placeholder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3" name="Text Placeholder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4" name="Text Placeholder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5" name="Picture Placeholder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Text Placeholder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7" name="Text Placeholder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8" name="Picture Placeholder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9" name="Text Placeholder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0" name="Text Placeholder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1" name="Picture Placeholder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3" name="Text Placeholder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75594855-01E8-5A4B-B2B8-E2ECEF879100}" type="datetime1">
              <a:rPr lang="en-US" smtClean="0"/>
              <a:pPr/>
              <a:t>11/10/2022</a:t>
            </a:fld>
            <a:endParaRPr lang="en-US" dirty="0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B562DF68-3089-814D-8A14-C651FE91885E}" type="datetime1">
              <a:rPr lang="en-US" smtClean="0"/>
              <a:pPr/>
              <a:t>11/10/2022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9303D-13C0-6A41-947A-F998CC47B3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495D8227-9DE4-4D42-8C1B-E10C828BC634}" type="datetime1">
              <a:rPr lang="en-US" smtClean="0"/>
              <a:pPr/>
              <a:t>11/10/2022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09FEB4-4C5C-EB43-9696-7B42453DB7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ANDREWMANUELT@GMAIL.COM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2062" name="Picture 14" descr="The Go Gopher: Official Golang Logo&quot; Photographic Print for Sale by  hellkni9ht | Redbubble">
            <a:extLst>
              <a:ext uri="{FF2B5EF4-FFF2-40B4-BE49-F238E27FC236}">
                <a16:creationId xmlns:a16="http://schemas.microsoft.com/office/drawing/2014/main" id="{B6AED7B6-A201-94B0-69D8-38F51B0862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82" t="17525" r="29012" b="24087"/>
          <a:stretch/>
        </p:blipFill>
        <p:spPr bwMode="auto">
          <a:xfrm>
            <a:off x="6726766" y="1354677"/>
            <a:ext cx="2853268" cy="4004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9C00B7CC-6A77-5A54-6B5F-292137E779E0}"/>
              </a:ext>
            </a:extLst>
          </p:cNvPr>
          <p:cNvSpPr txBox="1">
            <a:spLocks/>
          </p:cNvSpPr>
          <p:nvPr/>
        </p:nvSpPr>
        <p:spPr>
          <a:xfrm>
            <a:off x="1167493" y="1122363"/>
            <a:ext cx="7096933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Struct</a:t>
            </a:r>
          </a:p>
        </p:txBody>
      </p:sp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 err="1"/>
              <a:t>Definisi</a:t>
            </a:r>
            <a:r>
              <a:rPr lang="en-US" dirty="0"/>
              <a:t> Struct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B64BEF-8367-144A-9F53-7A1282A325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0B931EDA-BCF8-BB4B-B4D1-2CFE062FA080}" type="datetime1">
              <a:rPr lang="en-US" smtClean="0"/>
              <a:pPr/>
              <a:t>11/10/2022</a:t>
            </a:fld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448B0-743E-0045-8131-69B4EEC58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0" name="Picture 14" descr="The Go Gopher: Official Golang Logo&quot; Photographic Print for Sale by  hellkni9ht | Redbubble">
            <a:extLst>
              <a:ext uri="{FF2B5EF4-FFF2-40B4-BE49-F238E27FC236}">
                <a16:creationId xmlns:a16="http://schemas.microsoft.com/office/drawing/2014/main" id="{985C8D49-CB9F-B5EE-18D1-D147B92376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82" t="17525" r="29012" b="51290"/>
          <a:stretch/>
        </p:blipFill>
        <p:spPr bwMode="auto">
          <a:xfrm>
            <a:off x="1245325" y="4719367"/>
            <a:ext cx="2853268" cy="2138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17678C6-3E70-D226-0098-CB5DA405FA11}"/>
              </a:ext>
            </a:extLst>
          </p:cNvPr>
          <p:cNvSpPr txBox="1"/>
          <p:nvPr/>
        </p:nvSpPr>
        <p:spPr>
          <a:xfrm>
            <a:off x="1437967" y="1905186"/>
            <a:ext cx="991583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Struct </a:t>
            </a:r>
            <a:r>
              <a:rPr lang="en-US" sz="2800" dirty="0" err="1"/>
              <a:t>adalah</a:t>
            </a:r>
            <a:r>
              <a:rPr lang="en-US" sz="2800" dirty="0"/>
              <a:t> </a:t>
            </a:r>
            <a:r>
              <a:rPr lang="en-US" sz="2800" dirty="0" err="1"/>
              <a:t>sekumpulan</a:t>
            </a:r>
            <a:r>
              <a:rPr lang="en-US" sz="2800" dirty="0"/>
              <a:t> data (object) yang </a:t>
            </a:r>
            <a:r>
              <a:rPr lang="en-US" sz="2800" dirty="0" err="1"/>
              <a:t>didefisinikan</a:t>
            </a:r>
            <a:r>
              <a:rPr lang="en-US" sz="2800" dirty="0"/>
              <a:t> </a:t>
            </a:r>
            <a:r>
              <a:rPr lang="en-US" sz="2800" dirty="0" err="1"/>
              <a:t>beserta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tipe</a:t>
            </a:r>
            <a:r>
              <a:rPr lang="en-US" sz="2800" dirty="0"/>
              <a:t> </a:t>
            </a:r>
            <a:r>
              <a:rPr lang="en-US" sz="2800" dirty="0" err="1"/>
              <a:t>datanya</a:t>
            </a:r>
            <a:r>
              <a:rPr lang="en-US" sz="2800" dirty="0"/>
              <a:t> dan </a:t>
            </a:r>
            <a:r>
              <a:rPr lang="en-US" sz="2800" dirty="0" err="1"/>
              <a:t>menjadi</a:t>
            </a:r>
            <a:r>
              <a:rPr lang="en-US" sz="2800" dirty="0"/>
              <a:t> </a:t>
            </a:r>
            <a:r>
              <a:rPr lang="en-US" sz="2800" dirty="0" err="1"/>
              <a:t>sebuah</a:t>
            </a:r>
            <a:r>
              <a:rPr lang="en-US" sz="2800" dirty="0"/>
              <a:t> </a:t>
            </a:r>
            <a:r>
              <a:rPr lang="en-US" sz="2800" dirty="0" err="1"/>
              <a:t>tipe</a:t>
            </a:r>
            <a:r>
              <a:rPr lang="en-US" sz="2800" dirty="0"/>
              <a:t> data yang </a:t>
            </a:r>
            <a:r>
              <a:rPr lang="en-US" sz="2800" dirty="0" err="1"/>
              <a:t>didefinisikan</a:t>
            </a:r>
            <a:r>
              <a:rPr lang="en-US" sz="2800" dirty="0"/>
              <a:t> oleh Golang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Dalam</a:t>
            </a:r>
            <a:r>
              <a:rPr lang="en-US" sz="2800" dirty="0"/>
              <a:t> </a:t>
            </a:r>
            <a:r>
              <a:rPr lang="en-US" sz="2800" dirty="0" err="1"/>
              <a:t>sebuah</a:t>
            </a:r>
            <a:r>
              <a:rPr lang="en-US" sz="2800" dirty="0"/>
              <a:t> struct </a:t>
            </a:r>
            <a:r>
              <a:rPr lang="en-US" sz="2800" dirty="0" err="1"/>
              <a:t>dapat</a:t>
            </a:r>
            <a:r>
              <a:rPr lang="en-US" sz="2800" dirty="0"/>
              <a:t> </a:t>
            </a:r>
            <a:r>
              <a:rPr lang="en-US" sz="2800" dirty="0" err="1"/>
              <a:t>berisi</a:t>
            </a:r>
            <a:r>
              <a:rPr lang="en-US" sz="2800" dirty="0"/>
              <a:t> </a:t>
            </a:r>
            <a:r>
              <a:rPr lang="en-US" sz="2800" dirty="0" err="1"/>
              <a:t>satu</a:t>
            </a:r>
            <a:r>
              <a:rPr lang="en-US" sz="2800" dirty="0"/>
              <a:t> </a:t>
            </a:r>
            <a:r>
              <a:rPr lang="en-US" sz="2800" dirty="0" err="1"/>
              <a:t>atau</a:t>
            </a:r>
            <a:r>
              <a:rPr lang="en-US" sz="2800" dirty="0"/>
              <a:t> </a:t>
            </a:r>
            <a:r>
              <a:rPr lang="en-US" sz="2800" dirty="0" err="1"/>
              <a:t>lebih</a:t>
            </a:r>
            <a:r>
              <a:rPr lang="en-US" sz="2800" dirty="0"/>
              <a:t> object </a:t>
            </a:r>
            <a:r>
              <a:rPr lang="en-US" sz="2800" dirty="0" err="1"/>
              <a:t>bertipe</a:t>
            </a:r>
            <a:r>
              <a:rPr lang="en-US" sz="2800" dirty="0"/>
              <a:t> data </a:t>
            </a:r>
            <a:r>
              <a:rPr lang="en-US" sz="2800" dirty="0" err="1"/>
              <a:t>apapun</a:t>
            </a:r>
            <a:r>
              <a:rPr lang="en-US" sz="2800" dirty="0"/>
              <a:t> (</a:t>
            </a:r>
            <a:r>
              <a:rPr lang="en-US" sz="2800" dirty="0" err="1"/>
              <a:t>semua</a:t>
            </a:r>
            <a:r>
              <a:rPr lang="en-US" sz="2800" dirty="0"/>
              <a:t> int, string, float, </a:t>
            </a:r>
            <a:r>
              <a:rPr lang="en-US" sz="2800" dirty="0" err="1"/>
              <a:t>boolean</a:t>
            </a:r>
            <a:r>
              <a:rPr lang="en-US" sz="2800" dirty="0"/>
              <a:t> </a:t>
            </a:r>
            <a:r>
              <a:rPr lang="en-US" sz="2800" dirty="0" err="1"/>
              <a:t>dll</a:t>
            </a:r>
            <a:r>
              <a:rPr lang="en-US" sz="2800" dirty="0"/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Dalam</a:t>
            </a:r>
            <a:r>
              <a:rPr lang="en-US" sz="2800" dirty="0"/>
              <a:t> </a:t>
            </a:r>
            <a:r>
              <a:rPr lang="en-US" sz="2800" dirty="0" err="1"/>
              <a:t>sebuah</a:t>
            </a:r>
            <a:r>
              <a:rPr lang="en-US" sz="2800" dirty="0"/>
              <a:t> struct </a:t>
            </a:r>
            <a:r>
              <a:rPr lang="en-US" sz="2800" dirty="0" err="1"/>
              <a:t>dapat</a:t>
            </a:r>
            <a:r>
              <a:rPr lang="en-US" sz="2800" dirty="0"/>
              <a:t> pula </a:t>
            </a:r>
            <a:r>
              <a:rPr lang="en-US" sz="2800" dirty="0" err="1"/>
              <a:t>berisi</a:t>
            </a:r>
            <a:r>
              <a:rPr lang="en-US" sz="2800" dirty="0"/>
              <a:t> struct </a:t>
            </a:r>
            <a:r>
              <a:rPr lang="en-US" sz="2800" dirty="0" err="1"/>
              <a:t>lainnya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50973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 err="1"/>
              <a:t>Pendefinisian</a:t>
            </a:r>
            <a:r>
              <a:rPr lang="en-US" dirty="0"/>
              <a:t> struct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B64BEF-8367-144A-9F53-7A1282A325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0B931EDA-BCF8-BB4B-B4D1-2CFE062FA080}" type="datetime1">
              <a:rPr lang="en-US" smtClean="0"/>
              <a:pPr/>
              <a:t>11/10/2022</a:t>
            </a:fld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448B0-743E-0045-8131-69B4EEC58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0" name="Picture 14" descr="The Go Gopher: Official Golang Logo&quot; Photographic Print for Sale by  hellkni9ht | Redbubble">
            <a:extLst>
              <a:ext uri="{FF2B5EF4-FFF2-40B4-BE49-F238E27FC236}">
                <a16:creationId xmlns:a16="http://schemas.microsoft.com/office/drawing/2014/main" id="{985C8D49-CB9F-B5EE-18D1-D147B92376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82" t="17525" r="29012" b="51290"/>
          <a:stretch/>
        </p:blipFill>
        <p:spPr bwMode="auto">
          <a:xfrm>
            <a:off x="1245325" y="4719367"/>
            <a:ext cx="2853268" cy="2138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37632C5-876B-2585-BBDE-06BEF9B28D63}"/>
              </a:ext>
            </a:extLst>
          </p:cNvPr>
          <p:cNvSpPr txBox="1"/>
          <p:nvPr/>
        </p:nvSpPr>
        <p:spPr>
          <a:xfrm>
            <a:off x="1245325" y="1912385"/>
            <a:ext cx="2844048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car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carType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brand     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yearOfProd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garage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bicycle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car    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car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63119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191A4-7839-4F63-B17C-7C366C594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Single struct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202033-17DD-3E4F-BB90-ADC6A1F0C6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</p:spPr>
        <p:txBody>
          <a:bodyPr/>
          <a:lstStyle/>
          <a:p>
            <a:fld id="{A42FF1E2-60E5-C540-AA54-7072D5406B0B}" type="datetime1">
              <a:rPr lang="en-US" smtClean="0"/>
              <a:pPr/>
              <a:t>11/10/2022</a:t>
            </a:fld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609FC03-B5BE-D846-993A-8E351C9509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6" name="Picture 14" descr="The Go Gopher: Official Golang Logo&quot; Photographic Print for Sale by  hellkni9ht | Redbubble">
            <a:extLst>
              <a:ext uri="{FF2B5EF4-FFF2-40B4-BE49-F238E27FC236}">
                <a16:creationId xmlns:a16="http://schemas.microsoft.com/office/drawing/2014/main" id="{1C80978E-F551-CF88-BB32-113EB7240A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82" t="17525" r="29012" b="51290"/>
          <a:stretch/>
        </p:blipFill>
        <p:spPr bwMode="auto">
          <a:xfrm>
            <a:off x="8360087" y="4719367"/>
            <a:ext cx="2853268" cy="2138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FD1684AD-9D1E-093E-03C4-1D3FA06FBF9C}"/>
              </a:ext>
            </a:extLst>
          </p:cNvPr>
          <p:cNvSpPr txBox="1"/>
          <p:nvPr/>
        </p:nvSpPr>
        <p:spPr>
          <a:xfrm>
            <a:off x="1264557" y="2034589"/>
            <a:ext cx="9779183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carStruct</a:t>
            </a:r>
            <a:r>
              <a:rPr lang="en-ID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:= car{</a:t>
            </a:r>
          </a:p>
          <a:p>
            <a:r>
              <a:rPr lang="en-ID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ID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carType</a:t>
            </a:r>
            <a:r>
              <a:rPr lang="en-ID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   </a:t>
            </a:r>
            <a:r>
              <a:rPr lang="en-ID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"Sedan"</a:t>
            </a:r>
            <a:r>
              <a:rPr lang="en-ID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D" sz="2000" dirty="0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en-ID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brand:      </a:t>
            </a:r>
            <a:r>
              <a:rPr lang="en-ID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"Daihatsu"</a:t>
            </a:r>
            <a:r>
              <a:rPr lang="en-ID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D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 </a:t>
            </a:r>
            <a:r>
              <a:rPr lang="en-ID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yearOfProd</a:t>
            </a:r>
            <a:r>
              <a:rPr lang="en-ID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D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2020</a:t>
            </a:r>
            <a:r>
              <a:rPr lang="en-ID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D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ID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D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fmt.</a:t>
            </a:r>
            <a:r>
              <a:rPr lang="en-ID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ID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"Car type:"</a:t>
            </a:r>
            <a:r>
              <a:rPr lang="en-ID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carStruct.carType</a:t>
            </a:r>
            <a:r>
              <a:rPr lang="en-ID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D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fmt.</a:t>
            </a:r>
            <a:r>
              <a:rPr lang="en-ID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ID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"Car brand:"</a:t>
            </a:r>
            <a:r>
              <a:rPr lang="en-ID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carStruct.brand</a:t>
            </a:r>
            <a:r>
              <a:rPr lang="en-ID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D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fmt.</a:t>
            </a:r>
            <a:r>
              <a:rPr lang="en-ID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ID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"Car year production :"</a:t>
            </a:r>
            <a:r>
              <a:rPr lang="en-ID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carStruct.yearOfProd</a:t>
            </a:r>
            <a:r>
              <a:rPr lang="en-ID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D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fmt.</a:t>
            </a:r>
            <a:r>
              <a:rPr lang="en-ID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ID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ID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74670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Anonymous struct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B64BEF-8367-144A-9F53-7A1282A325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0B931EDA-BCF8-BB4B-B4D1-2CFE062FA080}" type="datetime1">
              <a:rPr lang="en-US" smtClean="0"/>
              <a:pPr/>
              <a:t>11/10/2022</a:t>
            </a:fld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448B0-743E-0045-8131-69B4EEC58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0" name="Picture 14" descr="The Go Gopher: Official Golang Logo&quot; Photographic Print for Sale by  hellkni9ht | Redbubble">
            <a:extLst>
              <a:ext uri="{FF2B5EF4-FFF2-40B4-BE49-F238E27FC236}">
                <a16:creationId xmlns:a16="http://schemas.microsoft.com/office/drawing/2014/main" id="{985C8D49-CB9F-B5EE-18D1-D147B92376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82" t="17525" r="29012" b="51290"/>
          <a:stretch/>
        </p:blipFill>
        <p:spPr bwMode="auto">
          <a:xfrm>
            <a:off x="1245325" y="4719367"/>
            <a:ext cx="2853268" cy="2138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37632C5-876B-2585-BBDE-06BEF9B28D63}"/>
              </a:ext>
            </a:extLst>
          </p:cNvPr>
          <p:cNvSpPr txBox="1"/>
          <p:nvPr/>
        </p:nvSpPr>
        <p:spPr>
          <a:xfrm>
            <a:off x="1245325" y="1857045"/>
            <a:ext cx="347723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civic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:= </a:t>
            </a:r>
            <a:r>
              <a:rPr lang="en-ID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ID" dirty="0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brand  </a:t>
            </a:r>
            <a:r>
              <a:rPr lang="en-ID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endParaRPr lang="en-ID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dirty="0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engine </a:t>
            </a:r>
            <a:r>
              <a:rPr lang="en-ID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endParaRPr lang="en-ID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dirty="0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hp     </a:t>
            </a:r>
            <a:r>
              <a:rPr lang="en-ID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endParaRPr lang="en-ID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}{</a:t>
            </a:r>
          </a:p>
          <a:p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brand:  </a:t>
            </a:r>
            <a:r>
              <a:rPr lang="en-ID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"Toyota"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engine: </a:t>
            </a:r>
            <a:r>
              <a:rPr lang="en-ID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"DOHC-V2"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hp:     </a:t>
            </a:r>
            <a:r>
              <a:rPr lang="en-ID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2000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endParaRPr lang="en-ID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7515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191A4-7839-4F63-B17C-7C366C594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Multi value anonymous struct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202033-17DD-3E4F-BB90-ADC6A1F0C6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</p:spPr>
        <p:txBody>
          <a:bodyPr/>
          <a:lstStyle/>
          <a:p>
            <a:fld id="{A42FF1E2-60E5-C540-AA54-7072D5406B0B}" type="datetime1">
              <a:rPr lang="en-US" smtClean="0"/>
              <a:pPr/>
              <a:t>11/10/2022</a:t>
            </a:fld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609FC03-B5BE-D846-993A-8E351C9509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6" name="Picture 14" descr="The Go Gopher: Official Golang Logo&quot; Photographic Print for Sale by  hellkni9ht | Redbubble">
            <a:extLst>
              <a:ext uri="{FF2B5EF4-FFF2-40B4-BE49-F238E27FC236}">
                <a16:creationId xmlns:a16="http://schemas.microsoft.com/office/drawing/2014/main" id="{1C80978E-F551-CF88-BB32-113EB7240A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82" t="17525" r="29012" b="51290"/>
          <a:stretch/>
        </p:blipFill>
        <p:spPr bwMode="auto">
          <a:xfrm>
            <a:off x="8360087" y="4719367"/>
            <a:ext cx="2853268" cy="2138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FD1684AD-9D1E-093E-03C4-1D3FA06FBF9C}"/>
              </a:ext>
            </a:extLst>
          </p:cNvPr>
          <p:cNvSpPr txBox="1"/>
          <p:nvPr/>
        </p:nvSpPr>
        <p:spPr>
          <a:xfrm>
            <a:off x="962459" y="1706563"/>
            <a:ext cx="9779183" cy="41857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jazz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:= []</a:t>
            </a:r>
            <a:r>
              <a:rPr lang="en-ID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brand      </a:t>
            </a:r>
            <a:r>
              <a:rPr lang="en-ID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endParaRPr lang="en-ID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engine     </a:t>
            </a:r>
            <a:r>
              <a:rPr lang="en-ID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endParaRPr lang="en-ID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yearOfProd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endParaRPr lang="en-ID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hp         </a:t>
            </a:r>
            <a:r>
              <a:rPr lang="en-ID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endParaRPr lang="en-ID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}{</a:t>
            </a:r>
          </a:p>
          <a:p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brand:      </a:t>
            </a:r>
            <a:r>
              <a:rPr lang="en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"Toyota"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engine:     </a:t>
            </a:r>
            <a:r>
              <a:rPr lang="en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D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VVTi</a:t>
            </a:r>
            <a:r>
              <a:rPr lang="en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D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yearOfProd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D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2012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hp:         </a:t>
            </a:r>
            <a:r>
              <a:rPr lang="en-ID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2000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},</a:t>
            </a:r>
          </a:p>
          <a:p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brand:      </a:t>
            </a:r>
            <a:r>
              <a:rPr lang="en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"Toyota"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engine:     </a:t>
            </a:r>
            <a:r>
              <a:rPr lang="en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"VVTi-V2"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D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yearOfProd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D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2018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hp:         </a:t>
            </a:r>
            <a:r>
              <a:rPr lang="en-ID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2000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},</a:t>
            </a:r>
          </a:p>
          <a:p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</p:txBody>
      </p:sp>
    </p:spTree>
    <p:extLst>
      <p:ext uri="{BB962C8B-B14F-4D97-AF65-F5344CB8AC3E}">
        <p14:creationId xmlns:p14="http://schemas.microsoft.com/office/powerpoint/2010/main" val="923711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Multi value anonymous struct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B64BEF-8367-144A-9F53-7A1282A325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0B931EDA-BCF8-BB4B-B4D1-2CFE062FA080}" type="datetime1">
              <a:rPr lang="en-US" smtClean="0"/>
              <a:pPr/>
              <a:t>11/10/2022</a:t>
            </a:fld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448B0-743E-0045-8131-69B4EEC58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0" name="Picture 14" descr="The Go Gopher: Official Golang Logo&quot; Photographic Print for Sale by  hellkni9ht | Redbubble">
            <a:extLst>
              <a:ext uri="{FF2B5EF4-FFF2-40B4-BE49-F238E27FC236}">
                <a16:creationId xmlns:a16="http://schemas.microsoft.com/office/drawing/2014/main" id="{985C8D49-CB9F-B5EE-18D1-D147B92376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82" t="17525" r="29012" b="51290"/>
          <a:stretch/>
        </p:blipFill>
        <p:spPr bwMode="auto">
          <a:xfrm>
            <a:off x="1245325" y="4719367"/>
            <a:ext cx="2853268" cy="2138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37632C5-876B-2585-BBDE-06BEF9B28D63}"/>
              </a:ext>
            </a:extLst>
          </p:cNvPr>
          <p:cNvSpPr txBox="1"/>
          <p:nvPr/>
        </p:nvSpPr>
        <p:spPr>
          <a:xfrm>
            <a:off x="1245325" y="2028297"/>
            <a:ext cx="9789859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D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ID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car</a:t>
            </a:r>
            <a:r>
              <a:rPr lang="en-ID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:= </a:t>
            </a:r>
            <a:r>
              <a:rPr lang="en-ID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ID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jazz {</a:t>
            </a:r>
          </a:p>
          <a:p>
            <a:r>
              <a:rPr lang="en-ID" sz="2000" dirty="0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en-ID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fmt.</a:t>
            </a:r>
            <a:r>
              <a:rPr lang="en-ID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ID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"Car brand :"</a:t>
            </a:r>
            <a:r>
              <a:rPr lang="en-ID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car.brand</a:t>
            </a:r>
            <a:r>
              <a:rPr lang="en-ID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D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	</a:t>
            </a:r>
            <a:r>
              <a:rPr lang="en-ID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fmt.</a:t>
            </a:r>
            <a:r>
              <a:rPr lang="en-ID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ID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"Car engine :"</a:t>
            </a:r>
            <a:r>
              <a:rPr lang="en-ID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car.engine</a:t>
            </a:r>
            <a:r>
              <a:rPr lang="en-ID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D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	</a:t>
            </a:r>
            <a:r>
              <a:rPr lang="en-ID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fmt.</a:t>
            </a:r>
            <a:r>
              <a:rPr lang="en-ID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ID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"Car year production :"</a:t>
            </a:r>
            <a:r>
              <a:rPr lang="en-ID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car.yearOfProd</a:t>
            </a:r>
            <a:r>
              <a:rPr lang="en-ID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D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	</a:t>
            </a:r>
            <a:r>
              <a:rPr lang="en-ID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fmt.</a:t>
            </a:r>
            <a:r>
              <a:rPr lang="en-ID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ID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"Car power :"</a:t>
            </a:r>
            <a:r>
              <a:rPr lang="en-ID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car.hp</a:t>
            </a:r>
            <a:r>
              <a:rPr lang="en-ID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D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	</a:t>
            </a:r>
            <a:r>
              <a:rPr lang="en-ID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fmt.</a:t>
            </a:r>
            <a:r>
              <a:rPr lang="en-ID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ID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"========================================"</a:t>
            </a:r>
            <a:r>
              <a:rPr lang="en-ID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D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ID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4648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AE308-3076-43DB-B834-DA0B0AE19A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C2CE0-8806-4B2A-A10A-32984D3174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rmAutofit/>
          </a:bodyPr>
          <a:lstStyle/>
          <a:p>
            <a:r>
              <a:rPr lang="en-US" dirty="0"/>
              <a:t>andrewmanuelt@gmail.com</a:t>
            </a:r>
          </a:p>
        </p:txBody>
      </p:sp>
    </p:spTree>
    <p:extLst>
      <p:ext uri="{BB962C8B-B14F-4D97-AF65-F5344CB8AC3E}">
        <p14:creationId xmlns:p14="http://schemas.microsoft.com/office/powerpoint/2010/main" val="926184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niversal Color Block_Win32_AP_v2" id="{3EA4D81A-EBDE-431D-8B15-A5A6F500D5A4}" vid="{8EBF5489-0BE1-418D-A69C-2193D304C7E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D5BAB77-79E1-4739-AA51-10C9079186D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4A615295-94F6-4CE2-A1B1-6B7E1DAA5A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5334180-0405-413B-834A-44FA9E05ADB7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Universal presentation</Template>
  <TotalTime>48</TotalTime>
  <Words>357</Words>
  <Application>Microsoft Office PowerPoint</Application>
  <PresentationFormat>Widescreen</PresentationFormat>
  <Paragraphs>80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Consolas</vt:lpstr>
      <vt:lpstr>Tenorite</vt:lpstr>
      <vt:lpstr>Office Theme</vt:lpstr>
      <vt:lpstr>PowerPoint Presentation</vt:lpstr>
      <vt:lpstr>Definisi Struct</vt:lpstr>
      <vt:lpstr>Pendefinisian struct</vt:lpstr>
      <vt:lpstr>Single struct</vt:lpstr>
      <vt:lpstr>Anonymous struct</vt:lpstr>
      <vt:lpstr>Multi value anonymous struct</vt:lpstr>
      <vt:lpstr>Multi value anonymous struct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Manuel</dc:creator>
  <cp:lastModifiedBy>Andrew Manuel</cp:lastModifiedBy>
  <cp:revision>10</cp:revision>
  <dcterms:created xsi:type="dcterms:W3CDTF">2022-10-27T15:40:02Z</dcterms:created>
  <dcterms:modified xsi:type="dcterms:W3CDTF">2022-11-10T02:19:11Z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