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7" r:id="rId5"/>
    <p:sldId id="265" r:id="rId6"/>
    <p:sldId id="280" r:id="rId7"/>
    <p:sldId id="281" r:id="rId8"/>
    <p:sldId id="282" r:id="rId9"/>
    <p:sldId id="283" r:id="rId10"/>
    <p:sldId id="28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8"/>
  </p:normalViewPr>
  <p:slideViewPr>
    <p:cSldViewPr snapToGrid="0">
      <p:cViewPr varScale="1">
        <p:scale>
          <a:sx n="75" d="100"/>
          <a:sy n="75" d="100"/>
        </p:scale>
        <p:origin x="13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ANDREWMANUELT@GMAIL.COM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062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B6AED7B6-A201-94B0-69D8-38F51B0862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24087"/>
          <a:stretch/>
        </p:blipFill>
        <p:spPr bwMode="auto">
          <a:xfrm>
            <a:off x="6726766" y="1354677"/>
            <a:ext cx="2853268" cy="400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00B7CC-6A77-5A54-6B5F-292137E779E0}"/>
              </a:ext>
            </a:extLst>
          </p:cNvPr>
          <p:cNvSpPr txBox="1">
            <a:spLocks/>
          </p:cNvSpPr>
          <p:nvPr/>
        </p:nvSpPr>
        <p:spPr>
          <a:xfrm>
            <a:off x="1167493" y="1122363"/>
            <a:ext cx="709693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Array, slice, map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000" dirty="0"/>
              <a:t>Single array </a:t>
            </a:r>
            <a:r>
              <a:rPr lang="en-US" sz="4000" dirty="0" err="1"/>
              <a:t>tanpa</a:t>
            </a:r>
            <a:r>
              <a:rPr lang="en-US" sz="4000" dirty="0"/>
              <a:t> </a:t>
            </a:r>
            <a:r>
              <a:rPr lang="en-US" sz="4000" dirty="0" err="1"/>
              <a:t>deklarasi</a:t>
            </a:r>
            <a:r>
              <a:rPr lang="en-US" sz="4000" dirty="0"/>
              <a:t> </a:t>
            </a:r>
            <a:r>
              <a:rPr lang="en-US" sz="4000" dirty="0" err="1"/>
              <a:t>langsung</a:t>
            </a:r>
            <a:endParaRPr lang="en-US" sz="40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7632C5-876B-2585-BBDE-06BEF9B28D63}"/>
              </a:ext>
            </a:extLst>
          </p:cNvPr>
          <p:cNvSpPr txBox="1"/>
          <p:nvPr/>
        </p:nvSpPr>
        <p:spPr>
          <a:xfrm>
            <a:off x="533400" y="1802960"/>
            <a:ext cx="477246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D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D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ID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animals[</a:t>
            </a:r>
            <a:r>
              <a:rPr lang="en-ID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D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"giraffe"</a:t>
            </a:r>
            <a:endParaRPr lang="en-ID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animals[</a:t>
            </a:r>
            <a:r>
              <a:rPr lang="en-ID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D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"lion"</a:t>
            </a:r>
            <a:endParaRPr lang="en-ID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animals[</a:t>
            </a:r>
            <a:r>
              <a:rPr lang="en-ID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D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ostritch</a:t>
            </a:r>
            <a:r>
              <a:rPr lang="en-ID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(animals)</a:t>
            </a:r>
          </a:p>
          <a:p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000" dirty="0"/>
              <a:t>Single array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deklarasi</a:t>
            </a:r>
            <a:r>
              <a:rPr lang="en-US" sz="4000" dirty="0"/>
              <a:t> </a:t>
            </a:r>
            <a:r>
              <a:rPr lang="en-US" sz="4000" dirty="0" err="1"/>
              <a:t>langsung</a:t>
            </a:r>
            <a:endParaRPr lang="en-US" sz="4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1684AD-9D1E-093E-03C4-1D3FA06FBF9C}"/>
              </a:ext>
            </a:extLst>
          </p:cNvPr>
          <p:cNvSpPr txBox="1"/>
          <p:nvPr/>
        </p:nvSpPr>
        <p:spPr>
          <a:xfrm>
            <a:off x="1320799" y="2138633"/>
            <a:ext cx="977918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flowers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ID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D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"Lily"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Rose"</a:t>
            </a:r>
            <a:r>
              <a:rPr lang="en-ID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"Jasmine</a:t>
            </a:r>
            <a:r>
              <a:rPr lang="en-ID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(flowers)</a:t>
            </a:r>
          </a:p>
          <a:p>
            <a:r>
              <a:rPr lang="en-ID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7467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Multi array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1684AD-9D1E-093E-03C4-1D3FA06FBF9C}"/>
              </a:ext>
            </a:extLst>
          </p:cNvPr>
          <p:cNvSpPr txBox="1"/>
          <p:nvPr/>
        </p:nvSpPr>
        <p:spPr>
          <a:xfrm>
            <a:off x="1264557" y="1821133"/>
            <a:ext cx="977918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(numbers)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6654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1684AD-9D1E-093E-03C4-1D3FA06FBF9C}"/>
              </a:ext>
            </a:extLst>
          </p:cNvPr>
          <p:cNvSpPr txBox="1"/>
          <p:nvPr/>
        </p:nvSpPr>
        <p:spPr>
          <a:xfrm>
            <a:off x="1167492" y="1706563"/>
            <a:ext cx="97791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newAnimals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animals[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newAnimals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(animal)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newNumber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numbers[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newNumber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(number)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2737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7632C5-876B-2585-BBDE-06BEF9B28D63}"/>
              </a:ext>
            </a:extLst>
          </p:cNvPr>
          <p:cNvSpPr txBox="1"/>
          <p:nvPr/>
        </p:nvSpPr>
        <p:spPr>
          <a:xfrm>
            <a:off x="1236503" y="1634624"/>
            <a:ext cx="423705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subject[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monday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subject[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tuesday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"history"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subject[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wednesday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"biology"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subject[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thursday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"physics"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subject[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friday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"chemical"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(subject)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(subject[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thursday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6373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1684AD-9D1E-093E-03C4-1D3FA06FBF9C}"/>
              </a:ext>
            </a:extLst>
          </p:cNvPr>
          <p:cNvSpPr txBox="1"/>
          <p:nvPr/>
        </p:nvSpPr>
        <p:spPr>
          <a:xfrm>
            <a:off x="1167492" y="1706563"/>
            <a:ext cx="977918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ID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D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b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prime[</a:t>
            </a:r>
            <a:r>
              <a:rPr lang="en-ID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D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ID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prime[</a:t>
            </a:r>
            <a:r>
              <a:rPr lang="en-ID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D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ID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prime[</a:t>
            </a:r>
            <a:r>
              <a:rPr lang="en-ID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D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ID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prime[</a:t>
            </a:r>
            <a:r>
              <a:rPr lang="en-ID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D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endParaRPr lang="en-ID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(prime)</a:t>
            </a:r>
          </a:p>
          <a:p>
            <a:r>
              <a:rPr lang="en-ID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(prime[</a:t>
            </a:r>
            <a:r>
              <a:rPr lang="en-ID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99631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andrewmanuelt@gmail.com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44</TotalTime>
  <Words>385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Tenorite</vt:lpstr>
      <vt:lpstr>Office Theme</vt:lpstr>
      <vt:lpstr>PowerPoint Presentation</vt:lpstr>
      <vt:lpstr>Single array tanpa deklarasi langsung</vt:lpstr>
      <vt:lpstr>Single array dengan deklarasi langsung</vt:lpstr>
      <vt:lpstr>Multi array</vt:lpstr>
      <vt:lpstr>Slice</vt:lpstr>
      <vt:lpstr>Slice</vt:lpstr>
      <vt:lpstr>Slice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Manuel</dc:creator>
  <cp:lastModifiedBy>Andrew Manuel</cp:lastModifiedBy>
  <cp:revision>7</cp:revision>
  <dcterms:created xsi:type="dcterms:W3CDTF">2022-10-27T15:40:02Z</dcterms:created>
  <dcterms:modified xsi:type="dcterms:W3CDTF">2022-11-10T04:37:16Z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