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65" r:id="rId6"/>
    <p:sldId id="298" r:id="rId7"/>
    <p:sldId id="280" r:id="rId8"/>
    <p:sldId id="299" r:id="rId9"/>
    <p:sldId id="293" r:id="rId10"/>
    <p:sldId id="30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75" d="100"/>
          <a:sy n="75" d="100"/>
        </p:scale>
        <p:origin x="13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ANDREWMANUELT@GMAIL.COM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62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B6AED7B6-A201-94B0-69D8-38F51B086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24087"/>
          <a:stretch/>
        </p:blipFill>
        <p:spPr bwMode="auto">
          <a:xfrm>
            <a:off x="6726766" y="1354677"/>
            <a:ext cx="2853268" cy="400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00B7CC-6A77-5A54-6B5F-292137E779E0}"/>
              </a:ext>
            </a:extLst>
          </p:cNvPr>
          <p:cNvSpPr txBox="1">
            <a:spLocks/>
          </p:cNvSpPr>
          <p:nvPr/>
        </p:nvSpPr>
        <p:spPr>
          <a:xfrm>
            <a:off x="1167493" y="1122363"/>
            <a:ext cx="7096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adalah</a:t>
            </a:r>
            <a:r>
              <a:rPr lang="en-US" dirty="0"/>
              <a:t>….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paradigma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Berorientasi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(PBO), function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salah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Golang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eksplisit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menerapkan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PBO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halnya</a:t>
            </a:r>
            <a:r>
              <a:rPr lang="en-US" sz="2800" dirty="0"/>
              <a:t> Java </a:t>
            </a:r>
            <a:r>
              <a:rPr lang="en-US" sz="2800" dirty="0" err="1"/>
              <a:t>atau</a:t>
            </a:r>
            <a:r>
              <a:rPr lang="en-US" sz="2800" dirty="0"/>
              <a:t> Python yang </a:t>
            </a:r>
            <a:r>
              <a:rPr lang="en-US" sz="2800" dirty="0" err="1"/>
              <a:t>mengenal</a:t>
            </a:r>
            <a:r>
              <a:rPr lang="en-US" sz="28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adalah</a:t>
            </a:r>
            <a:r>
              <a:rPr lang="en-US" dirty="0"/>
              <a:t>….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golang</a:t>
            </a:r>
            <a:r>
              <a:rPr lang="en-US" sz="2800" dirty="0"/>
              <a:t> function </a:t>
            </a:r>
            <a:r>
              <a:rPr lang="en-US" sz="2800" dirty="0" err="1"/>
              <a:t>adalah</a:t>
            </a:r>
            <a:r>
              <a:rPr lang="en-US" sz="2800" dirty="0"/>
              <a:t> unit yang </a:t>
            </a:r>
            <a:r>
              <a:rPr lang="en-US" sz="2800" dirty="0" err="1"/>
              <a:t>menyusun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package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package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berisi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function, </a:t>
            </a:r>
            <a:r>
              <a:rPr lang="en-US" sz="2800" dirty="0" err="1"/>
              <a:t>dimana</a:t>
            </a:r>
            <a:r>
              <a:rPr lang="en-US" sz="2800" dirty="0"/>
              <a:t> function main </a:t>
            </a:r>
            <a:r>
              <a:rPr lang="en-US" sz="2800" dirty="0" err="1"/>
              <a:t>adalah</a:t>
            </a:r>
            <a:r>
              <a:rPr lang="en-US" sz="2800" dirty="0"/>
              <a:t> function </a:t>
            </a:r>
            <a:r>
              <a:rPr lang="en-US" sz="2800" dirty="0" err="1"/>
              <a:t>utamanya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85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AB311-6115-C5B9-F25E-596CD8280F65}"/>
              </a:ext>
            </a:extLst>
          </p:cNvPr>
          <p:cNvSpPr txBox="1"/>
          <p:nvPr/>
        </p:nvSpPr>
        <p:spPr>
          <a:xfrm>
            <a:off x="1264557" y="2466383"/>
            <a:ext cx="9416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3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Isi </a:t>
            </a:r>
            <a:r>
              <a:rPr lang="en-ID" sz="3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function</a:t>
            </a:r>
            <a:endParaRPr lang="en-ID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6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 dan </a:t>
            </a:r>
            <a:r>
              <a:rPr lang="en-US" dirty="0" err="1"/>
              <a:t>nilai</a:t>
            </a:r>
            <a:r>
              <a:rPr lang="en-US" dirty="0"/>
              <a:t> return (1)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985C8D49-CB9F-B5EE-18D1-D147B9237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1245325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BEC37-66CC-DB82-DFC0-D925DD2CD699}"/>
              </a:ext>
            </a:extLst>
          </p:cNvPr>
          <p:cNvSpPr txBox="1"/>
          <p:nvPr/>
        </p:nvSpPr>
        <p:spPr>
          <a:xfrm>
            <a:off x="1344833" y="1918686"/>
            <a:ext cx="99158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Sebuah</a:t>
            </a:r>
            <a:r>
              <a:rPr lang="en-US" sz="2800" dirty="0"/>
              <a:t> function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,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return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Sebuah</a:t>
            </a:r>
            <a:r>
              <a:rPr lang="en-US" sz="2800" dirty="0"/>
              <a:t> function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return </a:t>
            </a:r>
            <a:r>
              <a:rPr lang="en-US" sz="2800" dirty="0" err="1"/>
              <a:t>biasa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void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Sebuah</a:t>
            </a:r>
            <a:r>
              <a:rPr lang="en-US" sz="2800" dirty="0"/>
              <a:t> function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return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mencantumkan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yang </a:t>
            </a:r>
            <a:r>
              <a:rPr lang="en-US" sz="2800" dirty="0" err="1"/>
              <a:t>akan</a:t>
            </a:r>
            <a:r>
              <a:rPr lang="en-US" sz="2800" dirty="0"/>
              <a:t> di return</a:t>
            </a:r>
          </a:p>
        </p:txBody>
      </p:sp>
    </p:spTree>
    <p:extLst>
      <p:ext uri="{BB962C8B-B14F-4D97-AF65-F5344CB8AC3E}">
        <p14:creationId xmlns:p14="http://schemas.microsoft.com/office/powerpoint/2010/main" val="335062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 dan </a:t>
            </a:r>
            <a:r>
              <a:rPr lang="en-US" dirty="0" err="1"/>
              <a:t>nilai</a:t>
            </a:r>
            <a:r>
              <a:rPr lang="en-US" dirty="0"/>
              <a:t> return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98C34-4227-A7D7-80CA-BCE6673FE91F}"/>
              </a:ext>
            </a:extLst>
          </p:cNvPr>
          <p:cNvSpPr txBox="1"/>
          <p:nvPr/>
        </p:nvSpPr>
        <p:spPr>
          <a:xfrm>
            <a:off x="1264557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circleArea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3.17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phi *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0F41-4AE0-4D8E-2614-F4444A06E85E}"/>
              </a:ext>
            </a:extLst>
          </p:cNvPr>
          <p:cNvSpPr txBox="1"/>
          <p:nvPr/>
        </p:nvSpPr>
        <p:spPr>
          <a:xfrm>
            <a:off x="1264557" y="1932808"/>
            <a:ext cx="414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dengan</a:t>
            </a:r>
            <a:r>
              <a:rPr lang="en-US" sz="2400" dirty="0"/>
              <a:t> 1 </a:t>
            </a:r>
            <a:r>
              <a:rPr lang="en-US" sz="2400" dirty="0" err="1"/>
              <a:t>nilai</a:t>
            </a:r>
            <a:r>
              <a:rPr lang="en-US" sz="2400" dirty="0"/>
              <a:t> return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A1F3F-E219-E53D-8F06-77982F4263D9}"/>
              </a:ext>
            </a:extLst>
          </p:cNvPr>
          <p:cNvSpPr txBox="1"/>
          <p:nvPr/>
        </p:nvSpPr>
        <p:spPr>
          <a:xfrm>
            <a:off x="6287265" y="1932973"/>
            <a:ext cx="414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dengan</a:t>
            </a:r>
            <a:r>
              <a:rPr lang="en-US" sz="2400" dirty="0"/>
              <a:t> 2 </a:t>
            </a:r>
            <a:r>
              <a:rPr lang="en-US" sz="2400" dirty="0" err="1"/>
              <a:t>nilai</a:t>
            </a:r>
            <a:r>
              <a:rPr lang="en-US" sz="2400" dirty="0"/>
              <a:t> return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9E656-A15E-A5EA-5F86-3EC4ABCF27FD}"/>
              </a:ext>
            </a:extLst>
          </p:cNvPr>
          <p:cNvSpPr txBox="1"/>
          <p:nvPr/>
        </p:nvSpPr>
        <p:spPr>
          <a:xfrm>
            <a:off x="6287265" y="26628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circleArea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3.17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phi * </a:t>
            </a:r>
            <a:r>
              <a:rPr lang="en-ID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D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70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14" descr="The Go Gopher: Official Golang Logo&quot; Photographic Print for Sale by  hellkni9ht | Redbubble">
            <a:extLst>
              <a:ext uri="{FF2B5EF4-FFF2-40B4-BE49-F238E27FC236}">
                <a16:creationId xmlns:a16="http://schemas.microsoft.com/office/drawing/2014/main" id="{1C80978E-F551-CF88-BB32-113EB7240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2" t="17525" r="29012" b="51290"/>
          <a:stretch/>
        </p:blipFill>
        <p:spPr bwMode="auto">
          <a:xfrm>
            <a:off x="8360087" y="4719367"/>
            <a:ext cx="2853268" cy="213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09C63-6ABB-E055-CF73-A658002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Function dan </a:t>
            </a:r>
            <a:r>
              <a:rPr lang="en-US" dirty="0" err="1"/>
              <a:t>nilai</a:t>
            </a:r>
            <a:r>
              <a:rPr lang="en-US" dirty="0"/>
              <a:t> return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98C34-4227-A7D7-80CA-BCE6673FE91F}"/>
              </a:ext>
            </a:extLst>
          </p:cNvPr>
          <p:cNvSpPr txBox="1"/>
          <p:nvPr/>
        </p:nvSpPr>
        <p:spPr>
          <a:xfrm>
            <a:off x="1264557" y="269033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ID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F0F41-4AE0-4D8E-2614-F4444A06E85E}"/>
              </a:ext>
            </a:extLst>
          </p:cNvPr>
          <p:cNvSpPr txBox="1"/>
          <p:nvPr/>
        </p:nvSpPr>
        <p:spPr>
          <a:xfrm>
            <a:off x="1264557" y="1932808"/>
            <a:ext cx="414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13649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andrewmanuelt@gmail.com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134</TotalTime>
  <Words>252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Tenorite</vt:lpstr>
      <vt:lpstr>Office Theme</vt:lpstr>
      <vt:lpstr>PowerPoint Presentation</vt:lpstr>
      <vt:lpstr>Function adalah….</vt:lpstr>
      <vt:lpstr>Function adalah….</vt:lpstr>
      <vt:lpstr>Contoh function</vt:lpstr>
      <vt:lpstr>Function dan nilai return (1)</vt:lpstr>
      <vt:lpstr>Function dan nilai return (2)</vt:lpstr>
      <vt:lpstr>Function dan nilai return (3)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Manuel</dc:creator>
  <cp:lastModifiedBy>Andrew Manuel</cp:lastModifiedBy>
  <cp:revision>17</cp:revision>
  <dcterms:created xsi:type="dcterms:W3CDTF">2022-10-27T15:40:02Z</dcterms:created>
  <dcterms:modified xsi:type="dcterms:W3CDTF">2022-11-10T03:58:43Z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