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3138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03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17CCE-D4D5-4435-9771-4C1B421C72EA}" type="datetimeFigureOut">
              <a:rPr lang="en-US" smtClean="0"/>
              <a:pPr/>
              <a:t>10/21/2009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D03C4-79A9-4776-A32C-EC484A7BC3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17CCE-D4D5-4435-9771-4C1B421C72EA}" type="datetimeFigureOut">
              <a:rPr lang="en-US" smtClean="0"/>
              <a:pPr/>
              <a:t>10/21/2009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D03C4-79A9-4776-A32C-EC484A7BC3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17CCE-D4D5-4435-9771-4C1B421C72EA}" type="datetimeFigureOut">
              <a:rPr lang="en-US" smtClean="0"/>
              <a:pPr/>
              <a:t>10/21/2009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D03C4-79A9-4776-A32C-EC484A7BC3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17CCE-D4D5-4435-9771-4C1B421C72EA}" type="datetimeFigureOut">
              <a:rPr lang="en-US" smtClean="0"/>
              <a:pPr/>
              <a:t>10/21/2009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D03C4-79A9-4776-A32C-EC484A7BC3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17CCE-D4D5-4435-9771-4C1B421C72EA}" type="datetimeFigureOut">
              <a:rPr lang="en-US" smtClean="0"/>
              <a:pPr/>
              <a:t>10/21/2009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D03C4-79A9-4776-A32C-EC484A7BC3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17CCE-D4D5-4435-9771-4C1B421C72EA}" type="datetimeFigureOut">
              <a:rPr lang="en-US" smtClean="0"/>
              <a:pPr/>
              <a:t>10/21/2009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D03C4-79A9-4776-A32C-EC484A7BC3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17CCE-D4D5-4435-9771-4C1B421C72EA}" type="datetimeFigureOut">
              <a:rPr lang="en-US" smtClean="0"/>
              <a:pPr/>
              <a:t>10/21/2009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D03C4-79A9-4776-A32C-EC484A7BC3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17CCE-D4D5-4435-9771-4C1B421C72EA}" type="datetimeFigureOut">
              <a:rPr lang="en-US" smtClean="0"/>
              <a:pPr/>
              <a:t>10/21/2009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D03C4-79A9-4776-A32C-EC484A7BC3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17CCE-D4D5-4435-9771-4C1B421C72EA}" type="datetimeFigureOut">
              <a:rPr lang="en-US" smtClean="0"/>
              <a:pPr/>
              <a:t>10/21/2009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D03C4-79A9-4776-A32C-EC484A7BC3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17CCE-D4D5-4435-9771-4C1B421C72EA}" type="datetimeFigureOut">
              <a:rPr lang="en-US" smtClean="0"/>
              <a:pPr/>
              <a:t>10/21/2009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D03C4-79A9-4776-A32C-EC484A7BC3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17CCE-D4D5-4435-9771-4C1B421C72EA}" type="datetimeFigureOut">
              <a:rPr lang="en-US" smtClean="0"/>
              <a:pPr/>
              <a:t>10/21/2009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D03C4-79A9-4776-A32C-EC484A7BC3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E17CCE-D4D5-4435-9771-4C1B421C72EA}" type="datetimeFigureOut">
              <a:rPr lang="en-US" smtClean="0"/>
              <a:pPr/>
              <a:t>10/21/2009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4D03C4-79A9-4776-A32C-EC484A7BC30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457200"/>
            <a:ext cx="3352800" cy="6096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rgbClr val="92D050"/>
                </a:solidFill>
                <a:latin typeface="7 Segment" pitchFamily="2" charset="2"/>
              </a:rPr>
              <a:t>17</a:t>
            </a:r>
            <a:r>
              <a:rPr lang="en-US" sz="4000" dirty="0" smtClean="0">
                <a:solidFill>
                  <a:srgbClr val="92D050"/>
                </a:solidFill>
                <a:latin typeface="+mj-lt"/>
              </a:rPr>
              <a:t>:</a:t>
            </a:r>
            <a:r>
              <a:rPr lang="en-US" sz="4000" dirty="0" smtClean="0">
                <a:solidFill>
                  <a:srgbClr val="92D050"/>
                </a:solidFill>
                <a:latin typeface="7 Segment" pitchFamily="2" charset="2"/>
              </a:rPr>
              <a:t>24</a:t>
            </a:r>
            <a:r>
              <a:rPr lang="en-US" sz="4000" dirty="0" smtClean="0">
                <a:solidFill>
                  <a:srgbClr val="92D050"/>
                </a:solidFill>
                <a:latin typeface="+mj-lt"/>
              </a:rPr>
              <a:t>:</a:t>
            </a:r>
            <a:r>
              <a:rPr lang="en-US" sz="4000" dirty="0" smtClean="0">
                <a:solidFill>
                  <a:srgbClr val="92D050"/>
                </a:solidFill>
                <a:latin typeface="7 Segment" pitchFamily="2" charset="2"/>
              </a:rPr>
              <a:t>51</a:t>
            </a:r>
            <a:r>
              <a:rPr lang="en-US" dirty="0" smtClean="0">
                <a:solidFill>
                  <a:srgbClr val="92D050"/>
                </a:solidFill>
                <a:latin typeface="+mj-lt"/>
              </a:rPr>
              <a:t>.</a:t>
            </a:r>
            <a:r>
              <a:rPr lang="en-US" sz="2800" dirty="0" smtClean="0">
                <a:solidFill>
                  <a:srgbClr val="FFFF00"/>
                </a:solidFill>
                <a:latin typeface="7 Segment" pitchFamily="2" charset="2"/>
              </a:rPr>
              <a:t>86</a:t>
            </a:r>
            <a:endParaRPr lang="en-US" dirty="0">
              <a:solidFill>
                <a:srgbClr val="FFFF00"/>
              </a:solidFill>
              <a:latin typeface="7 Segment" pitchFamily="2" charset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43000" y="164068"/>
            <a:ext cx="1627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Futura Md BT" pitchFamily="34" charset="0"/>
              </a:rPr>
              <a:t>Mission Clock</a:t>
            </a:r>
            <a:endParaRPr lang="en-US" dirty="0">
              <a:latin typeface="Futura Md BT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181600" y="4876800"/>
            <a:ext cx="3352800" cy="6096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rgbClr val="92D050"/>
                </a:solidFill>
                <a:latin typeface="7 Segment" pitchFamily="2" charset="2"/>
              </a:rPr>
              <a:t> </a:t>
            </a:r>
            <a:r>
              <a:rPr lang="en-US" sz="4000" dirty="0" smtClean="0">
                <a:solidFill>
                  <a:srgbClr val="FF0000"/>
                </a:solidFill>
                <a:latin typeface="7 Segment" pitchFamily="2" charset="2"/>
              </a:rPr>
              <a:t>-95  </a:t>
            </a:r>
            <a:r>
              <a:rPr lang="en-US" sz="4000" dirty="0" smtClean="0">
                <a:solidFill>
                  <a:srgbClr val="FFFF00"/>
                </a:solidFill>
                <a:latin typeface="7 Segment" pitchFamily="2" charset="2"/>
              </a:rPr>
              <a:t>23</a:t>
            </a:r>
            <a:endParaRPr lang="en-US" dirty="0">
              <a:solidFill>
                <a:srgbClr val="FFFF00"/>
              </a:solidFill>
              <a:latin typeface="7 Segment" pitchFamily="2" charset="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96000" y="5474732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utura Md BT" pitchFamily="34" charset="0"/>
              </a:rPr>
              <a:t> </a:t>
            </a:r>
            <a:r>
              <a:rPr lang="en-US" dirty="0" smtClean="0">
                <a:latin typeface="Futura Md BT" pitchFamily="34" charset="0"/>
              </a:rPr>
              <a:t>  X                Y</a:t>
            </a:r>
            <a:endParaRPr lang="en-US" dirty="0">
              <a:latin typeface="Futura Md BT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86400" y="4572000"/>
            <a:ext cx="2816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Futura Md BT" pitchFamily="34" charset="0"/>
              </a:rPr>
              <a:t>Thruster Actuation Status</a:t>
            </a:r>
            <a:endParaRPr lang="en-US" dirty="0">
              <a:latin typeface="Futura Md BT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8600" y="1676400"/>
            <a:ext cx="3352800" cy="6096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rgbClr val="92D050"/>
                </a:solidFill>
                <a:latin typeface="7 Segment" pitchFamily="2" charset="2"/>
              </a:rPr>
              <a:t>133</a:t>
            </a:r>
            <a:r>
              <a:rPr lang="en-US" sz="4000" dirty="0" smtClean="0">
                <a:solidFill>
                  <a:srgbClr val="FFFF00"/>
                </a:solidFill>
                <a:latin typeface="7 Segment" pitchFamily="2" charset="2"/>
              </a:rPr>
              <a:t>042</a:t>
            </a:r>
            <a:r>
              <a:rPr lang="en-US" sz="4000" dirty="0" smtClean="0">
                <a:solidFill>
                  <a:srgbClr val="FF0000"/>
                </a:solidFill>
                <a:latin typeface="7 Segment" pitchFamily="2" charset="2"/>
              </a:rPr>
              <a:t>99</a:t>
            </a:r>
            <a:endParaRPr lang="en-US" dirty="0">
              <a:solidFill>
                <a:srgbClr val="FF0000"/>
              </a:solidFill>
              <a:latin typeface="7 Segment" pitchFamily="2" charset="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1383268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Futura Md BT" pitchFamily="34" charset="0"/>
              </a:rPr>
              <a:t>Azimuth, Elevation and Roll Angles</a:t>
            </a:r>
            <a:endParaRPr lang="en-US" dirty="0">
              <a:latin typeface="Futura Md BT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28600" y="2819400"/>
            <a:ext cx="3352800" cy="6096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rgbClr val="92D050"/>
                </a:solidFill>
                <a:latin typeface="7 Segment" pitchFamily="2" charset="2"/>
              </a:rPr>
              <a:t>||||||   |  </a:t>
            </a:r>
            <a:endParaRPr lang="en-US" dirty="0">
              <a:solidFill>
                <a:srgbClr val="FF0000"/>
              </a:solidFill>
              <a:latin typeface="7 Segment" pitchFamily="2" charset="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7200" y="2526268"/>
            <a:ext cx="2873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Futura Md BT" pitchFamily="34" charset="0"/>
              </a:rPr>
              <a:t>Liquid Hydrogen Pressure</a:t>
            </a:r>
            <a:endParaRPr lang="en-US" dirty="0">
              <a:latin typeface="Futura Md BT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28600" y="3962400"/>
            <a:ext cx="3352800" cy="6096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rgbClr val="FF0000"/>
                </a:solidFill>
                <a:latin typeface="7 Segment" pitchFamily="2" charset="2"/>
              </a:rPr>
              <a:t>12</a:t>
            </a:r>
            <a:r>
              <a:rPr lang="en-US" sz="4000" dirty="0" smtClean="0">
                <a:solidFill>
                  <a:srgbClr val="FF0000"/>
                </a:solidFill>
                <a:latin typeface="+mj-lt"/>
              </a:rPr>
              <a:t>.</a:t>
            </a:r>
            <a:r>
              <a:rPr lang="en-US" sz="4000" dirty="0" smtClean="0">
                <a:solidFill>
                  <a:srgbClr val="FF0000"/>
                </a:solidFill>
                <a:latin typeface="7 Segment" pitchFamily="2" charset="2"/>
              </a:rPr>
              <a:t>301</a:t>
            </a:r>
            <a:r>
              <a:rPr lang="en-US" sz="4000" dirty="0" smtClean="0">
                <a:solidFill>
                  <a:srgbClr val="FF0000"/>
                </a:solidFill>
                <a:latin typeface="+mj-lt"/>
              </a:rPr>
              <a:t>.</a:t>
            </a:r>
            <a:r>
              <a:rPr lang="en-US" sz="4000" dirty="0" smtClean="0">
                <a:solidFill>
                  <a:srgbClr val="FF0000"/>
                </a:solidFill>
                <a:latin typeface="7 Segment" pitchFamily="2" charset="2"/>
              </a:rPr>
              <a:t>491</a:t>
            </a:r>
            <a:r>
              <a:rPr lang="en-US" sz="4000" dirty="0" smtClean="0">
                <a:solidFill>
                  <a:srgbClr val="92D050"/>
                </a:solidFill>
                <a:latin typeface="7 Segment" pitchFamily="2" charset="2"/>
              </a:rPr>
              <a:t>  </a:t>
            </a:r>
            <a:endParaRPr lang="en-US" dirty="0">
              <a:solidFill>
                <a:srgbClr val="FF0000"/>
              </a:solidFill>
              <a:latin typeface="7 Segment" pitchFamily="2" charset="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90600" y="3669268"/>
            <a:ext cx="2040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Futura Md BT" pitchFamily="34" charset="0"/>
              </a:rPr>
              <a:t>Distance to Moon</a:t>
            </a:r>
            <a:endParaRPr lang="en-US" dirty="0">
              <a:latin typeface="Futura Md BT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181600" y="1066800"/>
            <a:ext cx="3429000" cy="6096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rgbClr val="FF0000"/>
                </a:solidFill>
                <a:latin typeface="7 Segment" pitchFamily="2" charset="2"/>
              </a:rPr>
              <a:t>82</a:t>
            </a:r>
            <a:r>
              <a:rPr lang="en-US" sz="4000" dirty="0" smtClean="0">
                <a:solidFill>
                  <a:srgbClr val="FF0000"/>
                </a:solidFill>
                <a:latin typeface="+mj-lt"/>
              </a:rPr>
              <a:t>.</a:t>
            </a:r>
            <a:r>
              <a:rPr lang="en-US" sz="4000" dirty="0" smtClean="0">
                <a:solidFill>
                  <a:srgbClr val="FF0000"/>
                </a:solidFill>
                <a:latin typeface="7 Segment" pitchFamily="2" charset="2"/>
              </a:rPr>
              <a:t>62</a:t>
            </a:r>
            <a:r>
              <a:rPr lang="en-US" sz="4000" dirty="0" smtClean="0">
                <a:solidFill>
                  <a:srgbClr val="FFFF00"/>
                </a:solidFill>
                <a:latin typeface="7 Segment" pitchFamily="2" charset="2"/>
              </a:rPr>
              <a:t>54</a:t>
            </a:r>
            <a:r>
              <a:rPr lang="en-US" sz="4000" dirty="0" smtClean="0">
                <a:solidFill>
                  <a:srgbClr val="FFFF00"/>
                </a:solidFill>
                <a:latin typeface="+mj-lt"/>
              </a:rPr>
              <a:t>.</a:t>
            </a:r>
            <a:r>
              <a:rPr lang="en-US" sz="4000" dirty="0" smtClean="0">
                <a:solidFill>
                  <a:srgbClr val="FFFF00"/>
                </a:solidFill>
                <a:latin typeface="7 Segment" pitchFamily="2" charset="2"/>
              </a:rPr>
              <a:t>39</a:t>
            </a:r>
            <a:endParaRPr lang="en-US" dirty="0">
              <a:solidFill>
                <a:srgbClr val="FFFF00"/>
              </a:solidFill>
              <a:latin typeface="7 Segment" pitchFamily="2" charset="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791200" y="304800"/>
            <a:ext cx="1896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Futura Md BT" pitchFamily="34" charset="0"/>
              </a:rPr>
              <a:t>Flight Computer</a:t>
            </a:r>
            <a:endParaRPr lang="en-US" dirty="0">
              <a:latin typeface="Futura Md BT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181600" y="1752600"/>
            <a:ext cx="3429000" cy="6096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rgbClr val="92D050"/>
                </a:solidFill>
                <a:latin typeface="7 Segment" pitchFamily="2" charset="2"/>
              </a:rPr>
              <a:t>div  </a:t>
            </a:r>
            <a:r>
              <a:rPr lang="en-US" sz="4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7 Segment" pitchFamily="2" charset="2"/>
              </a:rPr>
              <a:t>23</a:t>
            </a:r>
            <a:r>
              <a:rPr lang="en-US" sz="4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.</a:t>
            </a:r>
            <a:r>
              <a:rPr lang="en-US" sz="4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7 Segment" pitchFamily="2" charset="2"/>
              </a:rPr>
              <a:t>91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  <a:latin typeface="7 Segment" pitchFamily="2" charset="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562600" y="685800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Futura Md BT" pitchFamily="34" charset="0"/>
              </a:rPr>
              <a:t>    Input 1          Input 2</a:t>
            </a:r>
            <a:endParaRPr lang="en-US" dirty="0">
              <a:latin typeface="Futura Md BT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257800" y="2286000"/>
            <a:ext cx="3077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Futura Md BT" pitchFamily="34" charset="0"/>
              </a:rPr>
              <a:t>   Operation            Result</a:t>
            </a:r>
            <a:endParaRPr lang="en-US" dirty="0">
              <a:latin typeface="Futura Md BT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181600" y="3810000"/>
            <a:ext cx="3429000" cy="6096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rgbClr val="FF0000"/>
                </a:solidFill>
                <a:latin typeface="7 Segment" pitchFamily="2" charset="2"/>
              </a:rPr>
              <a:t>Lunch at 1b</a:t>
            </a:r>
            <a:endParaRPr lang="en-US" dirty="0">
              <a:solidFill>
                <a:srgbClr val="FFFF00"/>
              </a:solidFill>
              <a:latin typeface="7 Segment" pitchFamily="2" charset="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715000" y="3429000"/>
            <a:ext cx="2606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Futura Md BT" pitchFamily="34" charset="0"/>
              </a:rPr>
              <a:t>Mission Control </a:t>
            </a:r>
            <a:r>
              <a:rPr lang="en-US" dirty="0" err="1" smtClean="0">
                <a:latin typeface="Futura Md BT" pitchFamily="34" charset="0"/>
              </a:rPr>
              <a:t>Comm</a:t>
            </a:r>
            <a:endParaRPr lang="en-US" dirty="0">
              <a:latin typeface="Futura Md BT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04800" y="4953000"/>
            <a:ext cx="3352800" cy="6096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rgbClr val="FFFF00"/>
                </a:solidFill>
                <a:latin typeface="7 Segment" pitchFamily="2" charset="2"/>
              </a:rPr>
              <a:t>23</a:t>
            </a:r>
            <a:r>
              <a:rPr lang="en-US" sz="4000" dirty="0" smtClean="0">
                <a:solidFill>
                  <a:srgbClr val="FFFF00"/>
                </a:solidFill>
              </a:rPr>
              <a:t>.</a:t>
            </a:r>
            <a:r>
              <a:rPr lang="en-US" sz="4000" dirty="0" smtClean="0">
                <a:solidFill>
                  <a:srgbClr val="FFFF00"/>
                </a:solidFill>
                <a:latin typeface="7 Segment" pitchFamily="2" charset="2"/>
              </a:rPr>
              <a:t>912fps  </a:t>
            </a:r>
            <a:endParaRPr lang="en-US" dirty="0">
              <a:solidFill>
                <a:srgbClr val="FFFF00"/>
              </a:solidFill>
              <a:latin typeface="7 Segment" pitchFamily="2" charset="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04800" y="4659868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Futura Md BT" pitchFamily="34" charset="0"/>
              </a:rPr>
              <a:t>Speed</a:t>
            </a:r>
            <a:endParaRPr lang="en-US" dirty="0">
              <a:latin typeface="Futura Md BT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</Words>
  <Application>Microsoft Office PowerPoint</Application>
  <PresentationFormat>On-screen Show (4:3)</PresentationFormat>
  <Paragraphs>20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Jeremy Elson</dc:creator>
  <cp:lastModifiedBy>Jeremy Elson</cp:lastModifiedBy>
  <cp:revision>151</cp:revision>
  <dcterms:created xsi:type="dcterms:W3CDTF">2009-10-12T20:08:11Z</dcterms:created>
  <dcterms:modified xsi:type="dcterms:W3CDTF">2009-10-27T07:22:56Z</dcterms:modified>
</cp:coreProperties>
</file>