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416D-B8CD-7842-AABD-5CD20D038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6C495-E365-E247-8578-31A5D142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EB0E-42AB-164C-A6CD-AA61E03E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8545F-233C-6849-A4AE-7EE36EFC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8910-BB5D-E24A-906D-929AE6E4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4F68-E38F-7B40-9C53-1913B2D3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2E10E-F26D-9046-B576-2B95D286C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40E1-3141-8D48-AE3A-29E8FE40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58A1-F921-C741-836D-23DFEA9E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65FE3-C41B-5847-ADB0-6C1F333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80FD6-CBD9-E14C-8CE5-CFCB2E5A2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568A5-A8BB-A64F-A363-2850F763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04A9-73F3-A246-9FC4-9653C298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F2B93-C63B-114A-AC6F-F63180A2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4FE1-058F-284A-B8E9-2D19C988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4CB9-83A7-9344-9238-302E9D82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5926-B843-614B-B045-ACFCF07F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6F32-C6D2-1746-BFB5-D4E3F876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8CAC-E062-394B-AE5C-0724A073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E76F-12C6-3543-B5E0-2895FA5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08D1-783F-2A4D-B30E-354027BE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D0CB-1A59-D246-BACD-970B70BA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2137-C710-1D4A-B47C-281663FF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BB01-D965-674F-A339-C8999D92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7148-8D4C-C64F-91D7-A7DA1F97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9865-C35B-AF49-91AB-0872BDCE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31D9-08C7-924C-B1AE-3D8A1A596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E8A6-8653-BE49-86D1-C1516CB19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9375F-89B1-EE4F-83E7-FECAD229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473D-F47C-A34A-9C5D-F970BB08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C070-C058-4144-A97F-27DA5B4F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794-BAF1-2847-BBAC-095E90C5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9913-77B5-5444-AB99-B4B930EF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6218-708B-0045-BEE0-17335C092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29CED-4301-D945-BEDA-5CD829C63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B5C20-92B6-1A48-A8BE-0DA4D9C7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B3DC2-F884-B94E-84AE-ED5CB6F0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575E6-DD9B-6B43-97A2-BD025966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45BCF-E5C8-C34F-B210-B72FCE6B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359D-47BD-7240-827D-329342B1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22A5B-0376-7B4B-9CFA-F7F9F03F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A552E-12AA-4244-A1D4-60BA69D9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CC297-B256-9141-9487-2C50D46B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8552A-53C1-114D-B64F-D9EC17C9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29EB-E8C4-A441-90CC-658382EA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83FAF-4BA7-2143-AFCE-992589E8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0FDA-EE22-414E-8E7A-4F665254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6D4D-9495-F146-9981-37E80173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78347-D8FA-984E-A524-B41BA31C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52AC2-BBF6-E940-978F-2F74B005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54127-6A96-7048-9157-9E8A9580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B475-10DA-B545-881C-0EF7676B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9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1394-A045-9144-B15E-D461951D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16D08-1663-F845-A918-1BBF2BAA2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4FE92-4AA2-FD4B-B022-333FC3B5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E45C3-3B25-2B46-A384-3AF416DB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335C6-A0DF-3D4B-9AC5-031D5F5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60B1-FA85-614F-BBD3-3463C9D1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51CCD-920C-8D40-A15B-062160A3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4813-4D79-0942-9933-5B6E978C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2230B-CBDE-BF43-B76D-FCA90A7C9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B2E2-C350-F942-A156-70B4194DDDD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449C-65D3-C349-8CB5-CFB0A25A5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C9AB-1E8E-644A-AADD-68688ADD0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3BE53-AE28-9247-8EC5-F3DAECE0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8750"/>
            <a:ext cx="112014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1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2022-11-21T18:07:27Z</dcterms:created>
  <dcterms:modified xsi:type="dcterms:W3CDTF">2022-11-21T20:25:51Z</dcterms:modified>
</cp:coreProperties>
</file>