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A0E-6442-4CC3-A1DD-A547895D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2D30-2BE1-4E23-BE9E-C4D6BD29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76E2-50F9-405B-A983-2AA442EB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C885-2D66-4BBB-B260-70EBCF9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050F-BE5C-44CC-B21D-CEEDDD8F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3192-7FA3-479C-A102-EEADDBB3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0975-E655-4532-9ED2-CB575FAE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610A-3609-4EAE-9D35-EDA0EAB8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A61A-C80B-40E7-9E96-E362448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B985-DD5A-4B2D-B9F0-B6F506A5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145E3-8912-4CBD-8F84-A4F088AF0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85A9A-64DA-470A-A43E-3E5A4F3E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C6C6-CCEE-4C30-8404-797939FA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93E6-41D0-4103-B54A-127DEC5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AB69-FD38-40EB-8AB2-9BD34F0D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58B-8759-46BA-8E38-A4E0A06D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330F-C872-46E3-8927-990C1C3E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9A46-2FEC-411E-829F-71824699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701F-93E3-4CFE-9112-7F7A4F06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397B-79F0-45FE-A01A-8F246876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5FD-5931-43A2-A258-8BB372C5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F52F-5FEB-4A0C-BE72-F7E28283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4977-D1CA-4339-86FB-6366167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274-E3E1-4B63-89C7-A624E559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EBCC-E64F-41BB-954D-77C0F916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3C0E-5447-454F-B7DB-DDC0C1B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AB06-8138-42E7-95E1-B5E9AC67E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B3B8-F607-4C6E-AA05-E5ECFFAD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42D9-BE88-439C-B48B-6C67E0C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09F-C247-415D-B533-1449ABF5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FBB2-3515-4443-BCF4-939DD5AC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0782-2397-490A-A591-1354B51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1205C-B6D0-4FD1-A1EF-430D8102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2298-46B1-490D-B5FD-CF9F1FEB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06FB3-4AD6-44F4-A832-977BB9440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0E5E-B728-467A-A868-538483C12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1CB97-2506-4244-89AC-02848D1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340AF-18DD-44EC-8AB2-8D37749D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D4740-65E3-4127-BBEB-3295FBE0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F5D5-B403-49E5-B65F-8BE5F6EA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EC71-6598-4C68-8FC1-FFA95AD4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449D-B8E3-4640-883B-D1A5A04E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FD25-1A8F-4A65-857E-5617725F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3450F-59E1-4535-9E77-7AF8767C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A6C34-ABE4-45D6-8363-6BA9CFC6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6B12-FF19-4CFB-A54C-B45EA06A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E12D-B95F-4856-8CD6-F2F3F9DF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6523-83FE-4780-84F1-EAB30A9E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28F18-D1CC-4DFD-B3AC-6CA94AA2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43AD-1DAA-467D-A5E6-EA08ED46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7E07-5F50-47B6-AB9E-8422816A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01F0-BFCB-4083-89B9-E82700C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C54-2968-40B2-B5AB-52FF9EEC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C6B3E-9B6F-4B6F-AB26-18617C69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AF7F4-EE96-4E57-8FE1-3C2E375B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5F9B-6405-4187-A1D6-D5D02CF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090-5285-4EED-978A-2C529AE3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FF60-BA38-4A1C-BC86-70709F8D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83F58-D8CC-4342-83C4-4C17E6C1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F7D9-402F-4D14-8E0A-35385A9A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C4C3-D709-451A-8BD7-47C601BDB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AE25-31E0-45DF-99B9-D3F64A2CC2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3F41-D95C-4745-877A-D071CBFA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6F26-8356-41A8-B278-0C5C3B1A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68E3-96FA-40C5-9A58-F7C46FFB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9A1A7-7FF5-4295-AD77-147792EC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Ethnographia Romum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048AC-5666-48A4-9F88-7202C0BE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Andrew Martin</a:t>
            </a:r>
          </a:p>
        </p:txBody>
      </p:sp>
    </p:spTree>
    <p:extLst>
      <p:ext uri="{BB962C8B-B14F-4D97-AF65-F5344CB8AC3E}">
        <p14:creationId xmlns:p14="http://schemas.microsoft.com/office/powerpoint/2010/main" val="13929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Exercitus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Exercitus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romum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habent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multos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legiones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Legiones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habent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decem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cohors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Cohors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habent</a:t>
            </a:r>
            <a:r>
              <a:rPr lang="en-US" sz="1700" dirty="0">
                <a:solidFill>
                  <a:schemeClr val="tx2"/>
                </a:solidFill>
              </a:rPr>
              <a:t> sex </a:t>
            </a:r>
            <a:r>
              <a:rPr lang="en-US" sz="1700" dirty="0" err="1">
                <a:solidFill>
                  <a:schemeClr val="tx2"/>
                </a:solidFill>
              </a:rPr>
              <a:t>centurias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Centurias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habent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decem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tentori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Tentories</a:t>
            </a:r>
            <a:r>
              <a:rPr lang="en-US" sz="1700" dirty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manus</a:t>
            </a:r>
            <a:r>
              <a:rPr lang="en-US" sz="1700" dirty="0">
                <a:solidFill>
                  <a:schemeClr val="tx2"/>
                </a:solidFill>
              </a:rPr>
              <a:t>) </a:t>
            </a:r>
            <a:r>
              <a:rPr lang="en-US" sz="1700" dirty="0" err="1">
                <a:solidFill>
                  <a:schemeClr val="tx2"/>
                </a:solidFill>
              </a:rPr>
              <a:t>habent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octem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milites</a:t>
            </a:r>
            <a:r>
              <a:rPr lang="en-US" sz="1700" dirty="0">
                <a:solidFill>
                  <a:schemeClr val="tx2"/>
                </a:solidFill>
              </a:rPr>
              <a:t>. In Legion,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centum </a:t>
            </a:r>
            <a:r>
              <a:rPr lang="en-US" sz="1700" dirty="0" err="1">
                <a:solidFill>
                  <a:schemeClr val="tx2"/>
                </a:solidFill>
              </a:rPr>
              <a:t>viginti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equestrem</a:t>
            </a:r>
            <a:r>
              <a:rPr lang="en-US" sz="1700" dirty="0">
                <a:solidFill>
                  <a:schemeClr val="tx2"/>
                </a:solidFill>
              </a:rPr>
              <a:t>. Cum </a:t>
            </a:r>
            <a:r>
              <a:rPr lang="en-US" sz="1700" dirty="0" err="1">
                <a:solidFill>
                  <a:schemeClr val="tx2"/>
                </a:solidFill>
              </a:rPr>
              <a:t>milites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exire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exercitus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milites</a:t>
            </a:r>
            <a:r>
              <a:rPr lang="en-US" sz="1700" dirty="0">
                <a:solidFill>
                  <a:schemeClr val="tx2"/>
                </a:solidFill>
              </a:rPr>
              <a:t> fit </a:t>
            </a:r>
            <a:r>
              <a:rPr lang="en-US" sz="1700" dirty="0" err="1">
                <a:solidFill>
                  <a:schemeClr val="tx2"/>
                </a:solidFill>
              </a:rPr>
              <a:t>cives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quodam</a:t>
            </a:r>
            <a:r>
              <a:rPr lang="en-US" sz="1700" dirty="0">
                <a:solidFill>
                  <a:schemeClr val="tx2"/>
                </a:solidFill>
              </a:rPr>
              <a:t> die, video imperator in ambulacrum et custos praetorian perfectum. </a:t>
            </a:r>
            <a:r>
              <a:rPr lang="en-US" sz="1700" dirty="0" err="1">
                <a:solidFill>
                  <a:schemeClr val="tx2"/>
                </a:solidFill>
              </a:rPr>
              <a:t>Milites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tulit</a:t>
            </a:r>
            <a:r>
              <a:rPr lang="en-US" sz="1700" dirty="0">
                <a:solidFill>
                  <a:schemeClr val="tx2"/>
                </a:solidFill>
              </a:rPr>
              <a:t> Scutum, Lorica </a:t>
            </a:r>
            <a:r>
              <a:rPr lang="en-US" sz="1700" dirty="0" err="1">
                <a:solidFill>
                  <a:schemeClr val="tx2"/>
                </a:solidFill>
              </a:rPr>
              <a:t>Segmentata</a:t>
            </a:r>
            <a:r>
              <a:rPr lang="en-US" sz="1700" dirty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armum</a:t>
            </a:r>
            <a:r>
              <a:rPr lang="en-US" sz="1700" dirty="0">
                <a:solidFill>
                  <a:schemeClr val="tx2"/>
                </a:solidFill>
              </a:rPr>
              <a:t>), cassis, pilus, et Gladius </a:t>
            </a:r>
            <a:r>
              <a:rPr lang="en-US" sz="1700" dirty="0" err="1">
                <a:solidFill>
                  <a:schemeClr val="tx2"/>
                </a:solidFill>
              </a:rPr>
              <a:t>hispaniesis</a:t>
            </a:r>
            <a:r>
              <a:rPr lang="en-US" sz="1700" dirty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glaudis</a:t>
            </a:r>
            <a:r>
              <a:rPr lang="en-US" sz="1700" dirty="0">
                <a:solidFill>
                  <a:schemeClr val="tx2"/>
                </a:solidFill>
              </a:rPr>
              <a:t> parva).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89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Deum Et Religio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Religio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romum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similis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orientalis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Esse</a:t>
            </a:r>
            <a:r>
              <a:rPr lang="en-US" sz="1700" dirty="0">
                <a:solidFill>
                  <a:schemeClr val="tx2"/>
                </a:solidFill>
              </a:rPr>
              <a:t> multis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, et </a:t>
            </a:r>
            <a:r>
              <a:rPr lang="en-US" sz="1700" dirty="0" err="1">
                <a:solidFill>
                  <a:schemeClr val="tx2"/>
                </a:solidFill>
              </a:rPr>
              <a:t>esse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magnis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deum</a:t>
            </a:r>
            <a:r>
              <a:rPr lang="en-US" sz="1700" dirty="0">
                <a:solidFill>
                  <a:schemeClr val="tx2"/>
                </a:solidFill>
              </a:rPr>
              <a:t> parvis. Deum magnus/primum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Iupiter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Iuno</a:t>
            </a:r>
            <a:r>
              <a:rPr lang="en-US" sz="1700" dirty="0">
                <a:solidFill>
                  <a:schemeClr val="tx2"/>
                </a:solidFill>
              </a:rPr>
              <a:t>, Minerva, Mars, Pluto, et Neptune. </a:t>
            </a:r>
            <a:r>
              <a:rPr lang="en-US" sz="1700" dirty="0" err="1">
                <a:solidFill>
                  <a:schemeClr val="tx2"/>
                </a:solidFill>
              </a:rPr>
              <a:t>Iupiter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caelum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Iuno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Matrimonium</a:t>
            </a:r>
            <a:r>
              <a:rPr lang="en-US" sz="1700" dirty="0">
                <a:solidFill>
                  <a:schemeClr val="tx2"/>
                </a:solidFill>
              </a:rPr>
              <a:t>, Minerva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sapiencia</a:t>
            </a:r>
            <a:r>
              <a:rPr lang="en-US" sz="1700" dirty="0">
                <a:solidFill>
                  <a:schemeClr val="tx2"/>
                </a:solidFill>
              </a:rPr>
              <a:t>, Mars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 bellum, Pluto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subterra</a:t>
            </a:r>
            <a:r>
              <a:rPr lang="en-US" sz="1700" dirty="0">
                <a:solidFill>
                  <a:schemeClr val="tx2"/>
                </a:solidFill>
              </a:rPr>
              <a:t> et mortis, Neptune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deus</a:t>
            </a:r>
            <a:r>
              <a:rPr lang="en-US" sz="1700" dirty="0">
                <a:solidFill>
                  <a:schemeClr val="tx2"/>
                </a:solidFill>
              </a:rPr>
              <a:t> mare et </a:t>
            </a:r>
            <a:r>
              <a:rPr lang="en-US" sz="1700" dirty="0" err="1">
                <a:solidFill>
                  <a:schemeClr val="tx2"/>
                </a:solidFill>
              </a:rPr>
              <a:t>equem</a:t>
            </a:r>
            <a:r>
              <a:rPr lang="en-US" sz="1700" dirty="0">
                <a:solidFill>
                  <a:schemeClr val="tx2"/>
                </a:solidFill>
              </a:rPr>
              <a:t>. Deum habere </a:t>
            </a:r>
            <a:r>
              <a:rPr lang="en-US" sz="1700" dirty="0" err="1">
                <a:solidFill>
                  <a:schemeClr val="tx2"/>
                </a:solidFill>
              </a:rPr>
              <a:t>templum</a:t>
            </a:r>
            <a:r>
              <a:rPr lang="en-US" sz="1700" dirty="0">
                <a:solidFill>
                  <a:schemeClr val="tx2"/>
                </a:solidFill>
              </a:rPr>
              <a:t>, et Romani </a:t>
            </a:r>
            <a:r>
              <a:rPr lang="en-US" sz="1700" dirty="0" err="1">
                <a:solidFill>
                  <a:schemeClr val="tx2"/>
                </a:solidFill>
              </a:rPr>
              <a:t>immolare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animaliam</a:t>
            </a:r>
            <a:r>
              <a:rPr lang="en-US" sz="1700" dirty="0">
                <a:solidFill>
                  <a:schemeClr val="tx2"/>
                </a:solidFill>
              </a:rPr>
              <a:t> (non hominem) ab </a:t>
            </a:r>
            <a:r>
              <a:rPr lang="en-US" sz="1700" dirty="0" err="1">
                <a:solidFill>
                  <a:schemeClr val="tx2"/>
                </a:solidFill>
              </a:rPr>
              <a:t>deum</a:t>
            </a:r>
            <a:r>
              <a:rPr lang="en-US" sz="1700" dirty="0">
                <a:solidFill>
                  <a:schemeClr val="tx2"/>
                </a:solidFill>
              </a:rPr>
              <a:t>. Sed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religio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surgitem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nomen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Christianismus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Christiam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credem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unum</a:t>
            </a:r>
            <a:r>
              <a:rPr lang="en-US" sz="1700" dirty="0">
                <a:solidFill>
                  <a:schemeClr val="tx2"/>
                </a:solidFill>
              </a:rPr>
              <a:t> Deum et agitate ab </a:t>
            </a:r>
            <a:r>
              <a:rPr lang="en-US" sz="1700" dirty="0" err="1">
                <a:solidFill>
                  <a:schemeClr val="tx2"/>
                </a:solidFill>
              </a:rPr>
              <a:t>judeam</a:t>
            </a:r>
            <a:r>
              <a:rPr lang="en-US" sz="1700" dirty="0">
                <a:solidFill>
                  <a:schemeClr val="tx2"/>
                </a:solidFill>
              </a:rPr>
              <a:t>. Est non licet in </a:t>
            </a:r>
            <a:r>
              <a:rPr lang="en-US" sz="1700" dirty="0" err="1">
                <a:solidFill>
                  <a:schemeClr val="tx2"/>
                </a:solidFill>
              </a:rPr>
              <a:t>romum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4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Saturnalia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Saturnalia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festum </a:t>
            </a:r>
            <a:r>
              <a:rPr lang="en-US" sz="1700" dirty="0" err="1">
                <a:solidFill>
                  <a:schemeClr val="tx2"/>
                </a:solidFill>
              </a:rPr>
              <a:t>prumum</a:t>
            </a:r>
            <a:r>
              <a:rPr lang="en-US" sz="1700" dirty="0">
                <a:solidFill>
                  <a:schemeClr val="tx2"/>
                </a:solidFill>
              </a:rPr>
              <a:t> in Roma. Est </a:t>
            </a:r>
            <a:r>
              <a:rPr lang="en-US" sz="1700" dirty="0" err="1">
                <a:solidFill>
                  <a:schemeClr val="tx2"/>
                </a:solidFill>
              </a:rPr>
              <a:t>celebro</a:t>
            </a:r>
            <a:r>
              <a:rPr lang="en-US" sz="1700" dirty="0">
                <a:solidFill>
                  <a:schemeClr val="tx2"/>
                </a:solidFill>
              </a:rPr>
              <a:t> Saturn et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ab December </a:t>
            </a:r>
            <a:r>
              <a:rPr lang="en-US" sz="1700" dirty="0" err="1">
                <a:solidFill>
                  <a:schemeClr val="tx2"/>
                </a:solidFill>
              </a:rPr>
              <a:t>septemdecem</a:t>
            </a:r>
            <a:r>
              <a:rPr lang="en-US" sz="1700" dirty="0">
                <a:solidFill>
                  <a:schemeClr val="tx2"/>
                </a:solidFill>
              </a:rPr>
              <a:t> ad </a:t>
            </a:r>
            <a:r>
              <a:rPr lang="en-US" sz="1700" dirty="0" err="1">
                <a:solidFill>
                  <a:schemeClr val="tx2"/>
                </a:solidFill>
              </a:rPr>
              <a:t>quinque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viginti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Incipio</a:t>
            </a:r>
            <a:r>
              <a:rPr lang="en-US" sz="1700" dirty="0">
                <a:solidFill>
                  <a:schemeClr val="tx2"/>
                </a:solidFill>
              </a:rPr>
              <a:t> Saturnalia, </a:t>
            </a:r>
            <a:r>
              <a:rPr lang="en-US" sz="1700" dirty="0" err="1">
                <a:solidFill>
                  <a:schemeClr val="tx2"/>
                </a:solidFill>
              </a:rPr>
              <a:t>porcum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immolam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templum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saturni</a:t>
            </a:r>
            <a:r>
              <a:rPr lang="en-US" sz="1700" dirty="0">
                <a:solidFill>
                  <a:schemeClr val="tx2"/>
                </a:solidFill>
              </a:rPr>
              <a:t>. Post </a:t>
            </a:r>
            <a:r>
              <a:rPr lang="en-US" sz="1700" dirty="0" err="1">
                <a:solidFill>
                  <a:schemeClr val="tx2"/>
                </a:solidFill>
              </a:rPr>
              <a:t>immolam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facite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scholam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laborum</a:t>
            </a:r>
            <a:r>
              <a:rPr lang="en-US" sz="1700" dirty="0">
                <a:solidFill>
                  <a:schemeClr val="tx2"/>
                </a:solidFill>
              </a:rPr>
              <a:t> clausum. </a:t>
            </a:r>
            <a:r>
              <a:rPr lang="en-US" sz="1700" dirty="0" err="1">
                <a:solidFill>
                  <a:schemeClr val="tx2"/>
                </a:solidFill>
              </a:rPr>
              <a:t>Assinus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ponite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lubum</a:t>
            </a:r>
            <a:r>
              <a:rPr lang="en-US" sz="1700" dirty="0">
                <a:solidFill>
                  <a:schemeClr val="tx2"/>
                </a:solidFill>
              </a:rPr>
              <a:t>, et homo </a:t>
            </a:r>
            <a:r>
              <a:rPr lang="en-US" sz="1700" dirty="0" err="1">
                <a:solidFill>
                  <a:schemeClr val="tx2"/>
                </a:solidFill>
              </a:rPr>
              <a:t>reperio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assinus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Saturnalia Princeps. Saturnalia princeps </a:t>
            </a:r>
            <a:r>
              <a:rPr lang="en-US" sz="1700" dirty="0" err="1">
                <a:solidFill>
                  <a:schemeClr val="tx2"/>
                </a:solidFill>
              </a:rPr>
              <a:t>induem</a:t>
            </a:r>
            <a:r>
              <a:rPr lang="en-US" sz="1700" dirty="0">
                <a:solidFill>
                  <a:schemeClr val="tx2"/>
                </a:solidFill>
              </a:rPr>
              <a:t> synthesis, </a:t>
            </a:r>
            <a:r>
              <a:rPr lang="en-US" sz="1700" dirty="0" err="1">
                <a:solidFill>
                  <a:schemeClr val="tx2"/>
                </a:solidFill>
              </a:rPr>
              <a:t>sequtor</a:t>
            </a:r>
            <a:r>
              <a:rPr lang="en-US" sz="1700" dirty="0">
                <a:solidFill>
                  <a:schemeClr val="tx2"/>
                </a:solidFill>
              </a:rPr>
              <a:t> feminam, et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maxime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molestus</a:t>
            </a:r>
            <a:r>
              <a:rPr lang="en-US" sz="1700" dirty="0">
                <a:solidFill>
                  <a:schemeClr val="tx2"/>
                </a:solidFill>
              </a:rPr>
              <a:t>. In </a:t>
            </a:r>
            <a:r>
              <a:rPr lang="en-US" sz="1700" dirty="0" err="1">
                <a:solidFill>
                  <a:schemeClr val="tx2"/>
                </a:solidFill>
              </a:rPr>
              <a:t>Sigularia</a:t>
            </a:r>
            <a:r>
              <a:rPr lang="en-US" sz="1700" dirty="0">
                <a:solidFill>
                  <a:schemeClr val="tx2"/>
                </a:solidFill>
              </a:rPr>
              <a:t> (December </a:t>
            </a:r>
            <a:r>
              <a:rPr lang="en-US" sz="1700" dirty="0" err="1">
                <a:solidFill>
                  <a:schemeClr val="tx2"/>
                </a:solidFill>
              </a:rPr>
              <a:t>quinqui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viginti</a:t>
            </a:r>
            <a:r>
              <a:rPr lang="en-US" sz="1700" dirty="0">
                <a:solidFill>
                  <a:schemeClr val="tx2"/>
                </a:solidFill>
              </a:rPr>
              <a:t>), </a:t>
            </a:r>
            <a:r>
              <a:rPr lang="en-US" sz="1700" dirty="0" err="1">
                <a:solidFill>
                  <a:schemeClr val="tx2"/>
                </a:solidFill>
              </a:rPr>
              <a:t>populus</a:t>
            </a:r>
            <a:r>
              <a:rPr lang="en-US" sz="1700" dirty="0">
                <a:solidFill>
                  <a:schemeClr val="tx2"/>
                </a:solidFill>
              </a:rPr>
              <a:t> dare </a:t>
            </a:r>
            <a:r>
              <a:rPr lang="en-US" sz="1700" dirty="0" err="1">
                <a:solidFill>
                  <a:schemeClr val="tx2"/>
                </a:solidFill>
              </a:rPr>
              <a:t>signilaria</a:t>
            </a:r>
            <a:r>
              <a:rPr lang="en-US" sz="1700" dirty="0">
                <a:solidFill>
                  <a:schemeClr val="tx2"/>
                </a:solidFill>
              </a:rPr>
              <a:t> (simulacrum) ad </a:t>
            </a:r>
            <a:r>
              <a:rPr lang="en-US" sz="1700" dirty="0" err="1">
                <a:solidFill>
                  <a:schemeClr val="tx2"/>
                </a:solidFill>
              </a:rPr>
              <a:t>familia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Gladiatorum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Gladiatores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pugnant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gladiatorem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animaila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Gladiatores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pugnant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incipio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facere</a:t>
            </a:r>
            <a:r>
              <a:rPr lang="en-US" sz="1700" dirty="0">
                <a:solidFill>
                  <a:schemeClr val="tx2"/>
                </a:solidFill>
              </a:rPr>
              <a:t> in anno 72 et </a:t>
            </a:r>
            <a:r>
              <a:rPr lang="en-US" sz="1700" dirty="0" err="1">
                <a:solidFill>
                  <a:schemeClr val="tx2"/>
                </a:solidFill>
              </a:rPr>
              <a:t>compleo</a:t>
            </a:r>
            <a:r>
              <a:rPr lang="en-US" sz="1700" dirty="0">
                <a:solidFill>
                  <a:schemeClr val="tx2"/>
                </a:solidFill>
              </a:rPr>
              <a:t> in anno 82. In anno 80,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centum dies de </a:t>
            </a:r>
            <a:r>
              <a:rPr lang="en-US" sz="1700" dirty="0" err="1">
                <a:solidFill>
                  <a:schemeClr val="tx2"/>
                </a:solidFill>
              </a:rPr>
              <a:t>pugnis</a:t>
            </a:r>
            <a:r>
              <a:rPr lang="en-US" sz="1700" dirty="0">
                <a:solidFill>
                  <a:schemeClr val="tx2"/>
                </a:solidFill>
              </a:rPr>
              <a:t>. In terra,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ianuis</a:t>
            </a:r>
            <a:r>
              <a:rPr lang="en-US" sz="1700" dirty="0">
                <a:solidFill>
                  <a:schemeClr val="tx2"/>
                </a:solidFill>
              </a:rPr>
              <a:t> et animalia et </a:t>
            </a:r>
            <a:r>
              <a:rPr lang="en-US" sz="1700" dirty="0" err="1">
                <a:solidFill>
                  <a:schemeClr val="tx2"/>
                </a:solidFill>
              </a:rPr>
              <a:t>homines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tulit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. Terra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arena </a:t>
            </a:r>
            <a:r>
              <a:rPr lang="en-US" sz="1700" dirty="0" err="1">
                <a:solidFill>
                  <a:schemeClr val="tx2"/>
                </a:solidFill>
              </a:rPr>
              <a:t>rubris</a:t>
            </a:r>
            <a:r>
              <a:rPr lang="en-US" sz="1700" dirty="0">
                <a:solidFill>
                  <a:schemeClr val="tx2"/>
                </a:solidFill>
              </a:rPr>
              <a:t>, idem </a:t>
            </a:r>
            <a:r>
              <a:rPr lang="en-US" sz="1700" dirty="0" err="1">
                <a:solidFill>
                  <a:schemeClr val="tx2"/>
                </a:solidFill>
              </a:rPr>
              <a:t>colorem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sanguinem</a:t>
            </a:r>
            <a:r>
              <a:rPr lang="en-US" sz="1700" dirty="0">
                <a:solidFill>
                  <a:schemeClr val="tx2"/>
                </a:solidFill>
              </a:rPr>
              <a:t>. Ante </a:t>
            </a:r>
            <a:r>
              <a:rPr lang="en-US" sz="1700" dirty="0" err="1">
                <a:solidFill>
                  <a:schemeClr val="tx2"/>
                </a:solidFill>
              </a:rPr>
              <a:t>ludi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gladiatorem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immolare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Gladiatores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pugnant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animalis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gladiatorem</a:t>
            </a:r>
            <a:r>
              <a:rPr lang="en-US" sz="1700" dirty="0">
                <a:solidFill>
                  <a:schemeClr val="tx2"/>
                </a:solidFill>
              </a:rPr>
              <a:t>.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aqueductum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Aquam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navam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ponet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navis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pugnant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colliseo</a:t>
            </a:r>
            <a:r>
              <a:rPr lang="en-US" sz="1700" dirty="0">
                <a:solidFill>
                  <a:schemeClr val="tx2"/>
                </a:solidFill>
              </a:rPr>
              <a:t>. Et in </a:t>
            </a:r>
            <a:r>
              <a:rPr lang="en-US" sz="1700" dirty="0" err="1">
                <a:solidFill>
                  <a:schemeClr val="tx2"/>
                </a:solidFill>
              </a:rPr>
              <a:t>colloseo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est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fabulam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immolare</a:t>
            </a:r>
            <a:r>
              <a:rPr lang="en-US" sz="1700" dirty="0">
                <a:solidFill>
                  <a:schemeClr val="tx2"/>
                </a:solidFill>
              </a:rPr>
              <a:t> et </a:t>
            </a:r>
            <a:r>
              <a:rPr lang="en-US" sz="1700" dirty="0" err="1">
                <a:solidFill>
                  <a:schemeClr val="tx2"/>
                </a:solidFill>
              </a:rPr>
              <a:t>interficus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christianum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98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Proscriptio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</a:rPr>
              <a:t>Proscriptio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est</a:t>
            </a:r>
            <a:r>
              <a:rPr lang="en-US" sz="2000" dirty="0">
                <a:solidFill>
                  <a:schemeClr val="tx2"/>
                </a:solidFill>
              </a:rPr>
              <a:t> tabula cum </a:t>
            </a:r>
            <a:r>
              <a:rPr lang="en-US" sz="2000" dirty="0" err="1">
                <a:solidFill>
                  <a:schemeClr val="tx2"/>
                </a:solidFill>
              </a:rPr>
              <a:t>nomen</a:t>
            </a:r>
            <a:r>
              <a:rPr lang="en-US" sz="2000" dirty="0">
                <a:solidFill>
                  <a:schemeClr val="tx2"/>
                </a:solidFill>
              </a:rPr>
              <a:t> in </a:t>
            </a:r>
            <a:r>
              <a:rPr lang="en-US" sz="2000" dirty="0" err="1">
                <a:solidFill>
                  <a:schemeClr val="tx2"/>
                </a:solidFill>
              </a:rPr>
              <a:t>scriptis</a:t>
            </a:r>
            <a:r>
              <a:rPr lang="en-US" sz="2000" dirty="0">
                <a:solidFill>
                  <a:schemeClr val="tx2"/>
                </a:solidFill>
              </a:rPr>
              <a:t> in centrum </a:t>
            </a:r>
            <a:r>
              <a:rPr lang="en-US" sz="2000" dirty="0" err="1">
                <a:solidFill>
                  <a:schemeClr val="tx2"/>
                </a:solidFill>
              </a:rPr>
              <a:t>urbem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dirty="0" err="1">
                <a:solidFill>
                  <a:schemeClr val="tx2"/>
                </a:solidFill>
              </a:rPr>
              <a:t>Nomen</a:t>
            </a:r>
            <a:r>
              <a:rPr lang="en-US" sz="2000" dirty="0">
                <a:solidFill>
                  <a:schemeClr val="tx2"/>
                </a:solidFill>
              </a:rPr>
              <a:t> in tabula </a:t>
            </a:r>
            <a:r>
              <a:rPr lang="en-US" sz="2000" dirty="0" err="1">
                <a:solidFill>
                  <a:schemeClr val="tx2"/>
                </a:solidFill>
              </a:rPr>
              <a:t>esse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Proscripti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dirty="0" err="1">
                <a:solidFill>
                  <a:schemeClr val="tx2"/>
                </a:solidFill>
              </a:rPr>
              <a:t>Proscripti</a:t>
            </a:r>
            <a:r>
              <a:rPr lang="en-US" sz="2000" dirty="0">
                <a:solidFill>
                  <a:schemeClr val="tx2"/>
                </a:solidFill>
              </a:rPr>
              <a:t> non </a:t>
            </a:r>
            <a:r>
              <a:rPr lang="en-US" sz="2000" dirty="0" err="1">
                <a:solidFill>
                  <a:schemeClr val="tx2"/>
                </a:solidFill>
              </a:rPr>
              <a:t>est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homines</a:t>
            </a:r>
            <a:r>
              <a:rPr lang="en-US" sz="2000" dirty="0">
                <a:solidFill>
                  <a:schemeClr val="tx2"/>
                </a:solidFill>
              </a:rPr>
              <a:t> et </a:t>
            </a:r>
            <a:r>
              <a:rPr lang="en-US" sz="2000" dirty="0" err="1">
                <a:solidFill>
                  <a:schemeClr val="tx2"/>
                </a:solidFill>
              </a:rPr>
              <a:t>homines</a:t>
            </a:r>
            <a:r>
              <a:rPr lang="en-US" sz="2000" dirty="0">
                <a:solidFill>
                  <a:schemeClr val="tx2"/>
                </a:solidFill>
              </a:rPr>
              <a:t> auxilium </a:t>
            </a:r>
            <a:r>
              <a:rPr lang="en-US" sz="2000" dirty="0" err="1">
                <a:solidFill>
                  <a:schemeClr val="tx2"/>
                </a:solidFill>
              </a:rPr>
              <a:t>proscripti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puniem</a:t>
            </a:r>
            <a:r>
              <a:rPr lang="en-US" sz="2000" dirty="0">
                <a:solidFill>
                  <a:schemeClr val="tx2"/>
                </a:solidFill>
              </a:rPr>
              <a:t> est. </a:t>
            </a:r>
            <a:r>
              <a:rPr lang="en-US" sz="2000" dirty="0" err="1">
                <a:solidFill>
                  <a:schemeClr val="tx2"/>
                </a:solidFill>
              </a:rPr>
              <a:t>Civis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interficit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aut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capere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proscriptium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darem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pecunia</a:t>
            </a:r>
            <a:r>
              <a:rPr lang="en-US" sz="2000" dirty="0">
                <a:solidFill>
                  <a:schemeClr val="tx2"/>
                </a:solidFill>
              </a:rPr>
              <a:t>. Rem </a:t>
            </a:r>
            <a:r>
              <a:rPr lang="en-US" sz="2000" dirty="0" err="1">
                <a:solidFill>
                  <a:schemeClr val="tx2"/>
                </a:solidFill>
              </a:rPr>
              <a:t>proscripti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capta</a:t>
            </a:r>
            <a:r>
              <a:rPr lang="en-US" sz="2000" dirty="0">
                <a:solidFill>
                  <a:schemeClr val="tx2"/>
                </a:solidFill>
              </a:rPr>
              <a:t>, et </a:t>
            </a:r>
            <a:r>
              <a:rPr lang="en-US" sz="2000" dirty="0" err="1">
                <a:solidFill>
                  <a:schemeClr val="tx2"/>
                </a:solidFill>
              </a:rPr>
              <a:t>filius</a:t>
            </a:r>
            <a:r>
              <a:rPr lang="en-US" sz="2000" dirty="0">
                <a:solidFill>
                  <a:schemeClr val="tx2"/>
                </a:solidFill>
              </a:rPr>
              <a:t> et </a:t>
            </a:r>
            <a:r>
              <a:rPr lang="en-US" sz="2000" dirty="0" err="1">
                <a:solidFill>
                  <a:schemeClr val="tx2"/>
                </a:solidFill>
              </a:rPr>
              <a:t>filius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filiae</a:t>
            </a:r>
            <a:r>
              <a:rPr lang="en-US" sz="2000" dirty="0">
                <a:solidFill>
                  <a:schemeClr val="tx2"/>
                </a:solidFill>
              </a:rPr>
              <a:t> non </a:t>
            </a:r>
            <a:r>
              <a:rPr lang="en-US" sz="2000" dirty="0" err="1">
                <a:solidFill>
                  <a:schemeClr val="tx2"/>
                </a:solidFill>
              </a:rPr>
              <a:t>potest</a:t>
            </a:r>
            <a:r>
              <a:rPr lang="en-US" sz="2000" dirty="0">
                <a:solidFill>
                  <a:schemeClr val="tx2"/>
                </a:solidFill>
              </a:rPr>
              <a:t> officium.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50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454D1-B503-4234-894C-60E234E7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Vesuvius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D637-8F34-44BD-8CB9-F7891F16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Quodam</a:t>
            </a:r>
            <a:r>
              <a:rPr lang="en-US" sz="1700" dirty="0">
                <a:solidFill>
                  <a:schemeClr val="tx2"/>
                </a:solidFill>
              </a:rPr>
              <a:t> die in un de </a:t>
            </a:r>
            <a:r>
              <a:rPr lang="en-US" sz="1700" dirty="0" err="1">
                <a:solidFill>
                  <a:schemeClr val="tx2"/>
                </a:solidFill>
              </a:rPr>
              <a:t>octaginta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nubulus</a:t>
            </a:r>
            <a:r>
              <a:rPr lang="en-US" sz="1700" dirty="0">
                <a:solidFill>
                  <a:schemeClr val="tx2"/>
                </a:solidFill>
              </a:rPr>
              <a:t> maximus est. Ego </a:t>
            </a:r>
            <a:r>
              <a:rPr lang="en-US" sz="1700" dirty="0" err="1">
                <a:solidFill>
                  <a:schemeClr val="tx2"/>
                </a:solidFill>
              </a:rPr>
              <a:t>erat</a:t>
            </a:r>
            <a:r>
              <a:rPr lang="en-US" sz="1700" dirty="0">
                <a:solidFill>
                  <a:schemeClr val="tx2"/>
                </a:solidFill>
              </a:rPr>
              <a:t> in Neapolis, et </a:t>
            </a:r>
            <a:r>
              <a:rPr lang="en-US" sz="1700" dirty="0" err="1">
                <a:solidFill>
                  <a:schemeClr val="tx2"/>
                </a:solidFill>
              </a:rPr>
              <a:t>nubus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erat</a:t>
            </a:r>
            <a:r>
              <a:rPr lang="en-US" sz="1700" dirty="0">
                <a:solidFill>
                  <a:schemeClr val="tx2"/>
                </a:solidFill>
              </a:rPr>
              <a:t> in </a:t>
            </a:r>
            <a:r>
              <a:rPr lang="en-US" sz="1700" dirty="0" err="1">
                <a:solidFill>
                  <a:schemeClr val="tx2"/>
                </a:solidFill>
              </a:rPr>
              <a:t>oriens</a:t>
            </a:r>
            <a:r>
              <a:rPr lang="en-US" sz="1700" dirty="0">
                <a:solidFill>
                  <a:schemeClr val="tx2"/>
                </a:solidFill>
              </a:rPr>
              <a:t>. Terra </a:t>
            </a:r>
            <a:r>
              <a:rPr lang="en-US" sz="1700" dirty="0" err="1">
                <a:solidFill>
                  <a:schemeClr val="tx2"/>
                </a:solidFill>
              </a:rPr>
              <a:t>quatire</a:t>
            </a:r>
            <a:r>
              <a:rPr lang="en-US" sz="1700" dirty="0">
                <a:solidFill>
                  <a:schemeClr val="tx2"/>
                </a:solidFill>
              </a:rPr>
              <a:t>, et ego, </a:t>
            </a:r>
            <a:r>
              <a:rPr lang="en-US" sz="1700" dirty="0" err="1">
                <a:solidFill>
                  <a:schemeClr val="tx2"/>
                </a:solidFill>
              </a:rPr>
              <a:t>maxime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timii</a:t>
            </a:r>
            <a:r>
              <a:rPr lang="en-US" sz="1700" dirty="0">
                <a:solidFill>
                  <a:schemeClr val="tx2"/>
                </a:solidFill>
              </a:rPr>
              <a:t>, in </a:t>
            </a:r>
            <a:r>
              <a:rPr lang="en-US" sz="1700" dirty="0" err="1">
                <a:solidFill>
                  <a:schemeClr val="tx2"/>
                </a:solidFill>
              </a:rPr>
              <a:t>meridies</a:t>
            </a:r>
            <a:r>
              <a:rPr lang="en-US" sz="1700" dirty="0">
                <a:solidFill>
                  <a:schemeClr val="tx2"/>
                </a:solidFill>
              </a:rPr>
              <a:t> fugit ad </a:t>
            </a:r>
            <a:r>
              <a:rPr lang="en-US" sz="1700" dirty="0" err="1">
                <a:solidFill>
                  <a:schemeClr val="tx2"/>
                </a:solidFill>
              </a:rPr>
              <a:t>septentriones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Prope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quinquem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horam</a:t>
            </a:r>
            <a:r>
              <a:rPr lang="en-US" sz="1700" dirty="0">
                <a:solidFill>
                  <a:schemeClr val="tx2"/>
                </a:solidFill>
              </a:rPr>
              <a:t> post </a:t>
            </a:r>
            <a:r>
              <a:rPr lang="en-US" sz="1700" dirty="0" err="1">
                <a:solidFill>
                  <a:schemeClr val="tx2"/>
                </a:solidFill>
              </a:rPr>
              <a:t>meridie</a:t>
            </a:r>
            <a:r>
              <a:rPr lang="en-US" sz="1700" dirty="0">
                <a:solidFill>
                  <a:schemeClr val="tx2"/>
                </a:solidFill>
              </a:rPr>
              <a:t>, et </a:t>
            </a:r>
            <a:r>
              <a:rPr lang="en-US" sz="1700" dirty="0" err="1">
                <a:solidFill>
                  <a:schemeClr val="tx2"/>
                </a:solidFill>
              </a:rPr>
              <a:t>inferni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explodit</a:t>
            </a:r>
            <a:r>
              <a:rPr lang="en-US" sz="1700" dirty="0">
                <a:solidFill>
                  <a:schemeClr val="tx2"/>
                </a:solidFill>
              </a:rPr>
              <a:t> ex monte </a:t>
            </a:r>
            <a:r>
              <a:rPr lang="en-US" sz="1700" dirty="0" err="1">
                <a:solidFill>
                  <a:schemeClr val="tx2"/>
                </a:solidFill>
              </a:rPr>
              <a:t>Vesuviam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Nubes</a:t>
            </a:r>
            <a:r>
              <a:rPr lang="en-US" sz="1700" dirty="0">
                <a:solidFill>
                  <a:schemeClr val="tx2"/>
                </a:solidFill>
              </a:rPr>
              <a:t> fit </a:t>
            </a:r>
            <a:r>
              <a:rPr lang="en-US" sz="1700" dirty="0" err="1">
                <a:solidFill>
                  <a:schemeClr val="tx2"/>
                </a:solidFill>
              </a:rPr>
              <a:t>ruber</a:t>
            </a:r>
            <a:r>
              <a:rPr lang="en-US" sz="1700" dirty="0">
                <a:solidFill>
                  <a:schemeClr val="tx2"/>
                </a:solidFill>
              </a:rPr>
              <a:t>, et ignis </a:t>
            </a:r>
            <a:r>
              <a:rPr lang="en-US" sz="1700" dirty="0" err="1">
                <a:solidFill>
                  <a:schemeClr val="tx2"/>
                </a:solidFill>
              </a:rPr>
              <a:t>incidere</a:t>
            </a:r>
            <a:r>
              <a:rPr lang="en-US" sz="1700" dirty="0">
                <a:solidFill>
                  <a:schemeClr val="tx2"/>
                </a:solidFill>
              </a:rPr>
              <a:t> ab </a:t>
            </a:r>
            <a:r>
              <a:rPr lang="en-US" sz="1700" dirty="0" err="1">
                <a:solidFill>
                  <a:schemeClr val="tx2"/>
                </a:solidFill>
              </a:rPr>
              <a:t>caelum</a:t>
            </a:r>
            <a:r>
              <a:rPr lang="en-US" sz="1700" dirty="0">
                <a:solidFill>
                  <a:schemeClr val="tx2"/>
                </a:solidFill>
              </a:rPr>
              <a:t>. </a:t>
            </a:r>
            <a:r>
              <a:rPr lang="en-US" sz="1700" dirty="0" err="1">
                <a:solidFill>
                  <a:schemeClr val="tx2"/>
                </a:solidFill>
              </a:rPr>
              <a:t>Prope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horam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octem</a:t>
            </a:r>
            <a:r>
              <a:rPr lang="en-US" sz="1700" dirty="0">
                <a:solidFill>
                  <a:schemeClr val="tx2"/>
                </a:solidFill>
              </a:rPr>
              <a:t> post </a:t>
            </a:r>
            <a:r>
              <a:rPr lang="en-US" sz="1700" dirty="0" err="1">
                <a:solidFill>
                  <a:schemeClr val="tx2"/>
                </a:solidFill>
              </a:rPr>
              <a:t>meridie</a:t>
            </a:r>
            <a:r>
              <a:rPr lang="en-US" sz="1700" dirty="0">
                <a:solidFill>
                  <a:schemeClr val="tx2"/>
                </a:solidFill>
              </a:rPr>
              <a:t>, ego audio explosion MAGNIS et </a:t>
            </a:r>
            <a:r>
              <a:rPr lang="en-US" sz="1700" dirty="0" err="1">
                <a:solidFill>
                  <a:schemeClr val="tx2"/>
                </a:solidFill>
              </a:rPr>
              <a:t>fluctus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pyroclastia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incidere</a:t>
            </a:r>
            <a:r>
              <a:rPr lang="en-US" sz="1700" dirty="0">
                <a:solidFill>
                  <a:schemeClr val="tx2"/>
                </a:solidFill>
              </a:rPr>
              <a:t> ab </a:t>
            </a:r>
            <a:r>
              <a:rPr lang="en-US" sz="1700" dirty="0" err="1">
                <a:solidFill>
                  <a:schemeClr val="tx2"/>
                </a:solidFill>
              </a:rPr>
              <a:t>montes</a:t>
            </a:r>
            <a:r>
              <a:rPr lang="en-US" sz="1700" dirty="0">
                <a:solidFill>
                  <a:schemeClr val="tx2"/>
                </a:solidFill>
              </a:rPr>
              <a:t> ad </a:t>
            </a:r>
            <a:r>
              <a:rPr lang="en-US" sz="1700" dirty="0" err="1">
                <a:solidFill>
                  <a:schemeClr val="tx2"/>
                </a:solidFill>
              </a:rPr>
              <a:t>urbs</a:t>
            </a:r>
            <a:r>
              <a:rPr lang="en-US" sz="1700" dirty="0">
                <a:solidFill>
                  <a:schemeClr val="tx2"/>
                </a:solidFill>
              </a:rPr>
              <a:t> Pompeii. </a:t>
            </a:r>
            <a:r>
              <a:rPr lang="en-US" sz="1700" dirty="0" err="1">
                <a:solidFill>
                  <a:schemeClr val="tx2"/>
                </a:solidFill>
              </a:rPr>
              <a:t>Fluctus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infernus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interficus</a:t>
            </a:r>
            <a:r>
              <a:rPr lang="en-US" sz="1700" dirty="0">
                <a:solidFill>
                  <a:schemeClr val="tx2"/>
                </a:solidFill>
              </a:rPr>
              <a:t> Pompeii. In </a:t>
            </a:r>
            <a:r>
              <a:rPr lang="en-US" sz="1700" dirty="0" err="1">
                <a:solidFill>
                  <a:schemeClr val="tx2"/>
                </a:solidFill>
              </a:rPr>
              <a:t>secunda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vigilia</a:t>
            </a:r>
            <a:r>
              <a:rPr lang="en-US" sz="1700" dirty="0">
                <a:solidFill>
                  <a:schemeClr val="tx2"/>
                </a:solidFill>
              </a:rPr>
              <a:t> noctis, terra </a:t>
            </a:r>
            <a:r>
              <a:rPr lang="en-US" sz="1700" dirty="0" err="1">
                <a:solidFill>
                  <a:schemeClr val="tx2"/>
                </a:solidFill>
              </a:rPr>
              <a:t>maxime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quatire</a:t>
            </a:r>
            <a:r>
              <a:rPr lang="en-US" sz="1700" dirty="0">
                <a:solidFill>
                  <a:schemeClr val="tx2"/>
                </a:solidFill>
              </a:rPr>
              <a:t>, et GIGANS </a:t>
            </a:r>
            <a:r>
              <a:rPr lang="en-US" sz="1700" dirty="0" err="1">
                <a:solidFill>
                  <a:schemeClr val="tx2"/>
                </a:solidFill>
              </a:rPr>
              <a:t>fluctus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aquam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pulsat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Pompeium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Ethnographia Romum</vt:lpstr>
      <vt:lpstr>Exercitus</vt:lpstr>
      <vt:lpstr>Deum Et Religio</vt:lpstr>
      <vt:lpstr>Saturnalia</vt:lpstr>
      <vt:lpstr>Gladiatorum</vt:lpstr>
      <vt:lpstr>Proscriptio</vt:lpstr>
      <vt:lpstr>Vesuvius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Ethnographia Romum</dc:title>
  <dc:creator>Andrew Martin</dc:creator>
  <cp:lastModifiedBy>Andrew Martin</cp:lastModifiedBy>
  <cp:revision>2</cp:revision>
  <dcterms:created xsi:type="dcterms:W3CDTF">2020-05-29T14:41:18Z</dcterms:created>
  <dcterms:modified xsi:type="dcterms:W3CDTF">2020-05-29T14:42:25Z</dcterms:modified>
</cp:coreProperties>
</file>