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33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The Effects Of Internet Globalization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69564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Andrew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The RISE OF THE INTERNET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BF128-5B07-4D93-A744-46CAAB2FA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 lnSpcReduction="10000"/>
          </a:bodyPr>
          <a:lstStyle/>
          <a:p>
            <a:pPr marL="228600" marR="0" lvl="0" indent="-228600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Throughout the late fifties and early sixties, research computers were connected to form ARPANET, the first web of computers</a:t>
            </a:r>
          </a:p>
          <a:p>
            <a:pPr marL="228600" marR="0" lvl="0" indent="-228600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The internet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beca</a:t>
            </a:r>
            <a:r>
              <a:rPr lang="en-US" sz="2200" dirty="0"/>
              <a:t>me available to the public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 the nineties</a:t>
            </a:r>
            <a:endParaRPr lang="en-US" sz="2200" dirty="0"/>
          </a:p>
          <a:p>
            <a:pPr marL="228600" marR="0" lvl="0" indent="-228600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Now, over half the world’s population has become connected to the internet ("Internet and Globalization.“)</a:t>
            </a:r>
          </a:p>
        </p:txBody>
      </p:sp>
      <p:pic>
        <p:nvPicPr>
          <p:cNvPr id="4" name="Picture 3" descr="A person working in a warehouse&#10;&#10;Description automatically generated with low confidence">
            <a:extLst>
              <a:ext uri="{FF2B5EF4-FFF2-40B4-BE49-F238E27FC236}">
                <a16:creationId xmlns:a16="http://schemas.microsoft.com/office/drawing/2014/main" id="{363A88EE-4666-41C2-9B08-180F5D9D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12" y="2249486"/>
            <a:ext cx="4292986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Possible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so many people connected, some people want to misuse the internet for: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Hacking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Illegal purchases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Vandalism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Social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Privacy is a big issue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feel forced to give up their privacy in order to use services (Schnier)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Decreased wait times</a:t>
            </a:r>
          </a:p>
          <a:p>
            <a:pPr lvl="2">
              <a:defRPr/>
            </a:pPr>
            <a:r>
              <a:rPr lang="en-US" sz="22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patience threshold and attention span</a:t>
            </a:r>
          </a:p>
          <a:p>
            <a:pPr lvl="2"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are more likely to give up on tasks that don’t immediately give positive feedback (“The Social Dilemma: Social Media and Your Mental Health”)</a:t>
            </a: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Content Placeholder 8" descr="A picture containing icon&#10;&#10;Description automatically generated">
            <a:extLst>
              <a:ext uri="{FF2B5EF4-FFF2-40B4-BE49-F238E27FC236}">
                <a16:creationId xmlns:a16="http://schemas.microsoft.com/office/drawing/2014/main" id="{BA032AB2-2787-4BDD-9C13-D8860D7BB4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06771"/>
            <a:ext cx="4875213" cy="32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Political ramifications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492EC1-C676-4C5B-BBDE-20580416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49486"/>
            <a:ext cx="5888979" cy="328310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0392" y="2249486"/>
            <a:ext cx="4875211" cy="3541714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r>
              <a:rPr lang="en-US" sz="2200" dirty="0"/>
              <a:t>Election Meddling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Either elect a favorable candidate or puppet leader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Recent election cycles (“Internet and Globalization”)</a:t>
            </a:r>
          </a:p>
          <a:p>
            <a:pPr marL="685800" marR="0" lvl="1" indent="-228600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Censorship</a:t>
            </a:r>
          </a:p>
          <a:p>
            <a:pPr lvl="2">
              <a:lnSpc>
                <a:spcPct val="110000"/>
              </a:lnSpc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Used to stay in control, slow/stop uprisings</a:t>
            </a:r>
          </a:p>
          <a:p>
            <a:pPr lvl="2">
              <a:lnSpc>
                <a:spcPct val="110000"/>
              </a:lnSpc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Great </a:t>
            </a:r>
            <a:r>
              <a:rPr lang="en-US" sz="2200" dirty="0"/>
              <a:t>firewall of China (“Censorship”)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Emotional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200" dirty="0"/>
              <a:t>Social Media</a:t>
            </a:r>
          </a:p>
          <a:p>
            <a:pPr lvl="2"/>
            <a:r>
              <a:rPr lang="en-US" sz="2200" dirty="0"/>
              <a:t>People compare themselves to an unrealistic representation (“The Social Dilemma: Social Media and Your Mental Health”)</a:t>
            </a:r>
          </a:p>
          <a:p>
            <a:pPr lvl="1"/>
            <a:r>
              <a:rPr lang="en-US" sz="2200" dirty="0"/>
              <a:t>Online Learning</a:t>
            </a:r>
          </a:p>
          <a:p>
            <a:pPr lvl="2"/>
            <a:r>
              <a:rPr lang="en-US" sz="2200" dirty="0"/>
              <a:t>Students have difficulty getting the attention they need, so their grades slip, resulting in lower motivation (Stringer)</a:t>
            </a:r>
          </a:p>
        </p:txBody>
      </p:sp>
      <p:pic>
        <p:nvPicPr>
          <p:cNvPr id="5" name="Picture 4" descr="A picture containing text, computer, indoor, computer&#10;&#10;Description automatically generated">
            <a:extLst>
              <a:ext uri="{FF2B5EF4-FFF2-40B4-BE49-F238E27FC236}">
                <a16:creationId xmlns:a16="http://schemas.microsoft.com/office/drawing/2014/main" id="{0AC4E4DC-69C3-4F1F-A934-33F7B40D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4" r="16417"/>
          <a:stretch/>
        </p:blipFill>
        <p:spPr>
          <a:xfrm>
            <a:off x="6172200" y="2249486"/>
            <a:ext cx="4875211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can you use the internet responsibly?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 your Privacy online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easiest way to do this is by installing an ad blocker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also clear cookies regularly (this may be more complicated)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identify Censorship and Election meddling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Censorship is easiest to identify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identify election meddling, you must listen carefully to the news (don’t trust just one source, make sure you hear it from multiple trustworthy sources)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social media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find yourself regularly comparing yourself to other’s social media profiles, it might be time for a break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A8D5-35BC-4FFA-8AEE-6F17F010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6212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397E-8577-4848-9D30-6E036994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4729"/>
            <a:ext cx="9905999" cy="45057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"Censorship." Gale in Context: Global Issues, Gale, 	https://go.gale.com/ps/i.do?p=GIC&amp;u=nhais_401&amp;id=GALE|CX1837900077&amp;v=2.1&amp;it=r&amp;sid=GIC&amp;asid=16b1cf96. 	Accessed 13 Jan. 2021.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Gilbert, Zecharia. "The Internet's Impact on Our Mental Health." National Alliance on Mental Illness-Cook County Suburban Division, 	National Alliance on Mental Illness, 16 Oct. 2018, http://namiccns.org/2018/10/16/the-internets-impact-on-our-mental-	health/. Accessed 14 Jan. 2021.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"Internet and Globalization." Gale in Context: Global Issues, Gale, 	https://go.gale.com/ps/i.do?p=GIC&amp;u=nhais_401&amp;id=GALE|CP3208520205&amp;v=2.1&amp;it=r&amp;sid=GIC&amp;asid=29b44283. 	Accessed 7 Jan. 2021.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Schneier, Bruce. "On Internet Privacy, Be Very Afraid." Interview conducted by The Harvard Gazette. The Harvard Gazette, Harvard 	University, 24 Aug. 2017, https://news.harvard.edu/gazette/story/2017/08/when-it-comes-to-internet-privacy-be-very-	afraid-analyst-suggests/. Accessed 14 Jan. 2021.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"The Social Dilemma: Social Media and Your Mental Health." Mclean Hospital, 10 Nov. 2020, www.mcleanhospital.org/essential/it-or-	not-social-medias-affecting-your-mental-health.  Accessed 13 Jan. 2021.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Stringer, Heather. "Zoom School's Mental Health Toll on Kids." American Psychological Association, 13 Oct. 2020, 	www.apa.org/news/apa/2020/10/online-learning-mental-health.</a:t>
            </a:r>
          </a:p>
        </p:txBody>
      </p:sp>
    </p:spTree>
    <p:extLst>
      <p:ext uri="{BB962C8B-B14F-4D97-AF65-F5344CB8AC3E}">
        <p14:creationId xmlns:p14="http://schemas.microsoft.com/office/powerpoint/2010/main" val="340669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A8D5-35BC-4FFA-8AEE-6F17F010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6212"/>
          </a:xfrm>
        </p:spPr>
        <p:txBody>
          <a:bodyPr/>
          <a:lstStyle/>
          <a:p>
            <a:r>
              <a:rPr lang="en-US" dirty="0"/>
              <a:t>Works cited (Images)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397E-8577-4848-9D30-6E036994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4729"/>
            <a:ext cx="9905999" cy="4505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effectLst/>
              </a:rPr>
              <a:t>Attanasio</a:t>
            </a:r>
            <a:r>
              <a:rPr lang="en-US" dirty="0">
                <a:effectLst/>
              </a:rPr>
              <a:t>, Cedar. “Remote Learning.” </a:t>
            </a:r>
            <a:r>
              <a:rPr lang="en-US" i="1" dirty="0">
                <a:effectLst/>
              </a:rPr>
              <a:t>NJ Spotlight</a:t>
            </a:r>
            <a:r>
              <a:rPr lang="en-US" dirty="0">
                <a:effectLst/>
              </a:rPr>
              <a:t>, NJ Spotlight News, 	www.njspotlight.com/2020/08/njs-powerful-teachers-union-says-	remote-learning-this-fall/.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“Computer with Padlock.” </a:t>
            </a:r>
            <a:r>
              <a:rPr lang="en-US" i="1" dirty="0" err="1">
                <a:effectLst/>
              </a:rPr>
              <a:t>MalwareBytes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MalwareBytes</a:t>
            </a:r>
            <a:r>
              <a:rPr lang="en-US" dirty="0">
                <a:effectLst/>
              </a:rPr>
              <a:t>, 	blog.malwarebytes.com/privacy-2/2019/12/new-consumer-online-	privacy-rights-act-copra-would-empower-consumers/.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“ENIAC Changing a Tube.” </a:t>
            </a:r>
            <a:r>
              <a:rPr lang="en-US" i="1" dirty="0">
                <a:effectLst/>
              </a:rPr>
              <a:t>Wikimedia Commons</a:t>
            </a:r>
            <a:r>
              <a:rPr lang="en-US" dirty="0">
                <a:effectLst/>
              </a:rPr>
              <a:t>, 23 Dec. 2009, 	commons.wikimedia.org/wiki/</a:t>
            </a:r>
            <a:r>
              <a:rPr lang="en-US" dirty="0" err="1">
                <a:effectLst/>
              </a:rPr>
              <a:t>File:ENIAC-changing_a_tube.jpg</a:t>
            </a:r>
            <a:r>
              <a:rPr lang="en-US" dirty="0">
                <a:effectLst/>
              </a:rPr>
              <a:t>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“Great Firewall of China Blocking Google.com.” </a:t>
            </a:r>
            <a:r>
              <a:rPr lang="en-US" i="1" dirty="0" err="1">
                <a:effectLst/>
              </a:rPr>
              <a:t>Vpnclientapp</a:t>
            </a:r>
            <a:r>
              <a:rPr lang="en-US" dirty="0">
                <a:effectLst/>
              </a:rPr>
              <a:t>, VPN Client App, 	vpnclientapp.com/blog/great-firewall-of-china/. 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2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202</TotalTime>
  <Words>761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Circuit</vt:lpstr>
      <vt:lpstr>The Effects Of Internet Globalization</vt:lpstr>
      <vt:lpstr>The RISE OF THE INTERNET</vt:lpstr>
      <vt:lpstr>Possible issues</vt:lpstr>
      <vt:lpstr>Social Problems</vt:lpstr>
      <vt:lpstr>Political ramifications</vt:lpstr>
      <vt:lpstr>Emotional effects</vt:lpstr>
      <vt:lpstr>How can you use the internet responsibly?</vt:lpstr>
      <vt:lpstr>Works cited</vt:lpstr>
      <vt:lpstr>Works cited (Images)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Andrew Martin</dc:creator>
  <cp:lastModifiedBy>Andrew Martin</cp:lastModifiedBy>
  <cp:revision>28</cp:revision>
  <dcterms:created xsi:type="dcterms:W3CDTF">2021-02-11T13:12:59Z</dcterms:created>
  <dcterms:modified xsi:type="dcterms:W3CDTF">2021-02-18T05:48:14Z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