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647C-14C4-ACBA-CDA9-380F9F143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E244-B960-97F3-97E1-469FF059E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CD4A-1779-665D-F69D-FAC5F7DE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E6A-1738-4076-ACCE-C4176BBDBEE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A9995-9965-CCA3-0EF3-4D05E14A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E974-A0DF-78E7-E38B-AAAD5DA3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12A-FF4E-4ABC-9B2F-C001A478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3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862E-3F45-A974-9B17-F92D0F22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0A245-5B71-BFD6-A2DB-1F7BF0026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D0E1-D8BE-F23E-95A4-383AFC91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E6A-1738-4076-ACCE-C4176BBDBEE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5369E-25D2-E741-9EC8-10A230F4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0548-6CF0-000D-73EC-083E7A2B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12A-FF4E-4ABC-9B2F-C001A478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2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86E7B-F53D-5338-20F8-06B72C4FD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B9368-7716-C7AA-520A-6B4D74A0B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41239-36C7-5C4A-7D29-B8D93C77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E6A-1738-4076-ACCE-C4176BBDBEE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8C7D-0E73-BF6D-2E91-24517DF8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37EC3-D127-CE2C-C082-DDE5DAFA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12A-FF4E-4ABC-9B2F-C001A478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7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5DFA-F22A-A40F-984B-6A2FDAF3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E342-D791-1D47-7649-2A77AF4A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C4961-7F7A-5588-AD27-D7E66224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E6A-1738-4076-ACCE-C4176BBDBEE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3142-8C84-05AF-C1F6-67F60468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1FA3-0BFC-86D1-9132-D688099E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12A-FF4E-4ABC-9B2F-C001A478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3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05B2-3776-DBC7-BCEA-EDA7CF0B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EE719-0C90-0B35-6E8C-7581E9CA6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DDDF-7E08-6DAF-56AE-3C137F37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E6A-1738-4076-ACCE-C4176BBDBEE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7733-0511-003A-06EE-01F0DDE3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02AF9-6B7E-E3AD-1CB2-D27108E6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12A-FF4E-4ABC-9B2F-C001A478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E9F9-5C4E-D1EF-6369-0E7DF5FA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61E4-20F9-8B45-504E-4387B801F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482EE-0F8C-0F5D-73FE-E43840FD1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E0CE3-3845-93BD-B4A1-9FAEC49F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E6A-1738-4076-ACCE-C4176BBDBEE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65ED2-1684-295D-F7E9-7CB9AD5A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253D9-EF1B-CAB7-BF66-0F4E66F6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12A-FF4E-4ABC-9B2F-C001A478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0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74C8-38C7-9041-C0EC-553D6DBC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01B58-5FDE-3626-0DEA-9F8B38C7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47009-B3B4-8734-57F0-0D59064AA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3D118-CB72-45B9-988B-973DDBA9F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81DB9-4538-63AB-8D12-05F3F9AF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CB374-8A46-3ED6-6724-A8A0FC6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E6A-1738-4076-ACCE-C4176BBDBEE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51193-C4FA-2C62-3FA7-FDB1F10D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D8464-F894-CABF-FED9-E8DC5F20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12A-FF4E-4ABC-9B2F-C001A478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0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0296-C337-0946-FA9D-70A39A80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1642A-BB22-2D02-30D1-063766F4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E6A-1738-4076-ACCE-C4176BBDBEE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8B1CE-F51F-5B1B-9D3D-1BFBBE42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B6FAB-CE8F-2999-308E-DB698CAF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12A-FF4E-4ABC-9B2F-C001A478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0EF77-CCCF-505D-7F75-74AC1C1C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E6A-1738-4076-ACCE-C4176BBDBEE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25E20-BB65-1C58-25A0-AA96957E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19157-4E8E-74E4-E945-DD11B909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12A-FF4E-4ABC-9B2F-C001A478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1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F53C-9DF5-9B4A-EE3A-39B7C866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F155-CAAD-2718-A646-AEF48103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8364-8081-2D03-7772-551F01E7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DD30B-C23F-648C-5E0B-49658076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E6A-1738-4076-ACCE-C4176BBDBEE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1ADA7-DB0D-2976-4B63-F596360E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EBC42-A3E1-69E1-3064-217D8C8E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12A-FF4E-4ABC-9B2F-C001A478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6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1E2C-70B6-F536-112A-74824B27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50BC8-8823-8496-664E-E265F602B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786CD-C17C-FE0A-6AC2-4AB3B899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F2E9F-D1E7-8728-84B4-71ED8423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E6A-1738-4076-ACCE-C4176BBDBEE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37909-A425-B454-B5FA-B5A54406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DC375-A413-D633-2881-D43C2422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512A-FF4E-4ABC-9B2F-C001A478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7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86FA4-780A-3ECA-31C1-5062E059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A07CB-0D21-5DBC-2999-12023DFB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0EBF0-1D0C-D780-CE6E-4EADEC0A2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F2E6A-1738-4076-ACCE-C4176BBDBEE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912DF-3231-A12A-432A-B1576AFC3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3EAC4-EB33-3888-C0A7-6B748D37F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8512A-FF4E-4ABC-9B2F-C001A478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E1E5-9E6F-3CCE-BFBC-3F35489C5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CryptFalcon</a:t>
            </a:r>
            <a:r>
              <a:rPr lang="en-US" dirty="0"/>
              <a:t> Auto Trader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81F23-3BB4-0A21-081F-B234B7051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Martin</a:t>
            </a:r>
          </a:p>
        </p:txBody>
      </p:sp>
    </p:spTree>
    <p:extLst>
      <p:ext uri="{BB962C8B-B14F-4D97-AF65-F5344CB8AC3E}">
        <p14:creationId xmlns:p14="http://schemas.microsoft.com/office/powerpoint/2010/main" val="221703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843E-7771-55AC-F8A8-D44ECA1D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CryptFalcon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91A5-29A6-6EE8-18D9-2ACE1867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3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3EC7-BBED-7931-C06B-7F11F099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E02BC-75DC-4D2F-819F-A2D1C95AE39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6227B-4D75-4A42-D5EB-3A898E8E0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4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C41E-B9D2-FB05-FDAB-DA5720D8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SXSW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886F-57F3-20C7-F5E2-6ED6EB87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7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CryptFalcon Auto Trader</vt:lpstr>
      <vt:lpstr>What is CryptFalcon?</vt:lpstr>
      <vt:lpstr>Inspiration</vt:lpstr>
      <vt:lpstr>SXSW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CryptFalcon Auto Trader</dc:title>
  <dc:creator>Andrew Martin</dc:creator>
  <cp:lastModifiedBy>Andrew Martin</cp:lastModifiedBy>
  <cp:revision>2</cp:revision>
  <dcterms:created xsi:type="dcterms:W3CDTF">2023-05-02T05:02:54Z</dcterms:created>
  <dcterms:modified xsi:type="dcterms:W3CDTF">2023-05-02T05:53:43Z</dcterms:modified>
</cp:coreProperties>
</file>