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0"/>
  </p:normalViewPr>
  <p:slideViewPr>
    <p:cSldViewPr snapToGrid="0">
      <p:cViewPr varScale="1">
        <p:scale>
          <a:sx n="102" d="100"/>
          <a:sy n="102" d="100"/>
        </p:scale>
        <p:origin x="95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AA8AA-AE23-AF8A-0ADE-C1D43F8026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E027F0-2C18-8BF8-EB6D-E055A9B6A5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313532-0E75-903D-F321-16D405A12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00380-245F-AE46-AC92-BB56FB71B8FF}" type="datetimeFigureOut">
              <a:rPr lang="en-US" smtClean="0"/>
              <a:t>3/27/23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E8A569-B64C-BC92-014E-CC4671F44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69972C-5D76-3401-7364-4B334457A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E695A-C566-9F49-8485-0E1961AF7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335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3E041-94A4-6B84-AAAA-1774CB794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CFD411-B500-EF8D-7D48-212D01589D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E349CB-A2CB-A17A-A81A-4A017AD39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00380-245F-AE46-AC92-BB56FB71B8FF}" type="datetimeFigureOut">
              <a:rPr lang="en-US" smtClean="0"/>
              <a:t>3/27/23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D5DB3C-0A27-9D46-5025-05A6A64A6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85758E-CF32-4FE1-AE14-F6F1CFFF0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E695A-C566-9F49-8485-0E1961AF7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559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9185F1-D81C-79FF-90F2-47CB54DAAC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69129B-BAE5-D4F3-6AFC-612CC9CA02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EA6096-B3AC-B4CA-D613-7951E4955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00380-245F-AE46-AC92-BB56FB71B8FF}" type="datetimeFigureOut">
              <a:rPr lang="en-US" smtClean="0"/>
              <a:t>3/27/23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61D475-F158-EEA5-FDC2-EE4CF548B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D227D0-0368-9FF9-6F44-C8ED3CCA6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E695A-C566-9F49-8485-0E1961AF7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220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7D11E-C49C-4960-A0DF-277A7A45C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0712E-2663-8F7E-D0DC-10A7B77DA0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7E3CED-ACDF-568F-7896-A3A5AC243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00380-245F-AE46-AC92-BB56FB71B8FF}" type="datetimeFigureOut">
              <a:rPr lang="en-US" smtClean="0"/>
              <a:t>3/27/23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B0A94F-8F8C-9963-EE25-EDB916B97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DAEA87-7595-C7C6-DECA-AF32F0CEF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E695A-C566-9F49-8485-0E1961AF7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768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7CC81-2A38-F36C-84D2-4D0E56A52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BE09A1-10B6-A58D-9DA6-BAE5C0E9CE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5A6862-8641-6D6C-D49F-DE590EEA0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00380-245F-AE46-AC92-BB56FB71B8FF}" type="datetimeFigureOut">
              <a:rPr lang="en-US" smtClean="0"/>
              <a:t>3/27/23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422F31-F64B-0EA2-F63E-BDE125B23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BE33A0-79BF-DC5B-C06A-C42221484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E695A-C566-9F49-8485-0E1961AF7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641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A9961-8B1D-3EEF-2472-20572AD30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2E6715-6F22-A84B-C366-4F7AD3E9E6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ACE6B0-E663-9081-7589-8337DADCCC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DEA43C-6062-7EC1-87CE-67327BF02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00380-245F-AE46-AC92-BB56FB71B8FF}" type="datetimeFigureOut">
              <a:rPr lang="en-US" smtClean="0"/>
              <a:t>3/27/23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25B490-7190-BEA6-BB1B-EC8FAE154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862A2-4C82-AC69-FB92-F5B64564D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E695A-C566-9F49-8485-0E1961AF7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109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ACFCC-33AC-67C7-09B4-901B4CB9A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22551D-D0A5-2190-C233-8791EE1350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CB162C-C923-CAD2-6A9C-534D5EAFE0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55913-0ACE-D4A6-8343-ADBEAD9EC1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A190AD-8680-DE12-CB88-2A8F1734F7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EB7E67-1CCE-3CE9-7FB2-B5EBE3F6D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00380-245F-AE46-AC92-BB56FB71B8FF}" type="datetimeFigureOut">
              <a:rPr lang="en-US" smtClean="0"/>
              <a:t>3/27/23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A0B6CE-C76F-ED69-1E0C-00E5AE92C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EE9CF5-7C18-BB63-C650-FBD6042B5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E695A-C566-9F49-8485-0E1961AF7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598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9ADC7-114B-BAC4-C3D0-AE03E1E0B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51E0D9-1D0A-424F-67A2-9B2D1398E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00380-245F-AE46-AC92-BB56FB71B8FF}" type="datetimeFigureOut">
              <a:rPr lang="en-US" smtClean="0"/>
              <a:t>3/27/23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53CC5F-C1BE-E527-03BF-43661D037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094043-EBF0-5EFD-D114-677404208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E695A-C566-9F49-8485-0E1961AF7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692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A4EBC3-1D04-5114-F449-BB8E15BCF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00380-245F-AE46-AC92-BB56FB71B8FF}" type="datetimeFigureOut">
              <a:rPr lang="en-US" smtClean="0"/>
              <a:t>3/27/23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D52CB8-39EE-88A4-673E-F89276EEE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70E16F-3873-7904-1E98-839098A30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E695A-C566-9F49-8485-0E1961AF7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96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3D0DF-77F8-1FF6-09E4-52585F3CA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3BC71B-7FA0-89CC-181A-1541AD7ED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44120C-55DA-8D2C-9DC5-A9EDF2B08F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47C625-6D04-1618-C5AE-266B61700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00380-245F-AE46-AC92-BB56FB71B8FF}" type="datetimeFigureOut">
              <a:rPr lang="en-US" smtClean="0"/>
              <a:t>3/27/23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F98A70-DD2B-DA61-AF4A-2F342D21C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6EE463-D3EA-5C37-D00F-451B98305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E695A-C566-9F49-8485-0E1961AF7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777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7BEEE-74B3-3ED8-51B9-776716736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7015B7-20BD-900E-8339-F128474FAA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9BA382-40C4-CC2A-97F9-02AB162847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ABA9BE-9C0A-29EC-B828-DB2E8EA86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00380-245F-AE46-AC92-BB56FB71B8FF}" type="datetimeFigureOut">
              <a:rPr lang="en-US" smtClean="0"/>
              <a:t>3/27/23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60306A-E3E6-CD87-72DD-E5AE443A6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D848FD-EA0A-F71C-114E-01D86E768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E695A-C566-9F49-8485-0E1961AF7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019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F6270A-61DA-FC68-3646-58BD823C7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2AD0F7-CF66-E780-CC07-2060CB6598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AF5C78-1CB2-CAD3-F464-01890570CD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600380-245F-AE46-AC92-BB56FB71B8FF}" type="datetimeFigureOut">
              <a:rPr lang="en-US" smtClean="0"/>
              <a:t>3/27/23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2A4041-6129-6C05-A1C3-F13BE456AB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99E4C8-D502-75B6-C929-E67D11D8A8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BE695A-C566-9F49-8485-0E1961AF7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859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AD02E3B-757F-4226-3029-51E10DC3678E}"/>
              </a:ext>
            </a:extLst>
          </p:cNvPr>
          <p:cNvCxnSpPr/>
          <p:nvPr/>
        </p:nvCxnSpPr>
        <p:spPr>
          <a:xfrm flipV="1">
            <a:off x="2956142" y="1578279"/>
            <a:ext cx="0" cy="349476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D4718E6-70FF-9574-248C-A9D74EADB218}"/>
              </a:ext>
            </a:extLst>
          </p:cNvPr>
          <p:cNvCxnSpPr>
            <a:cxnSpLocks/>
          </p:cNvCxnSpPr>
          <p:nvPr/>
        </p:nvCxnSpPr>
        <p:spPr>
          <a:xfrm>
            <a:off x="2956142" y="5060515"/>
            <a:ext cx="370561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eform 13">
            <a:extLst>
              <a:ext uri="{FF2B5EF4-FFF2-40B4-BE49-F238E27FC236}">
                <a16:creationId xmlns:a16="http://schemas.microsoft.com/office/drawing/2014/main" id="{1EC47E56-1F20-2B58-C762-607FC9719BA8}"/>
              </a:ext>
            </a:extLst>
          </p:cNvPr>
          <p:cNvSpPr/>
          <p:nvPr/>
        </p:nvSpPr>
        <p:spPr>
          <a:xfrm>
            <a:off x="3144033" y="1803748"/>
            <a:ext cx="3356975" cy="2943616"/>
          </a:xfrm>
          <a:custGeom>
            <a:avLst/>
            <a:gdLst>
              <a:gd name="connsiteX0" fmla="*/ 0 w 3356975"/>
              <a:gd name="connsiteY0" fmla="*/ 0 h 2943616"/>
              <a:gd name="connsiteX1" fmla="*/ 751562 w 3356975"/>
              <a:gd name="connsiteY1" fmla="*/ 2229633 h 2943616"/>
              <a:gd name="connsiteX2" fmla="*/ 3356975 w 3356975"/>
              <a:gd name="connsiteY2" fmla="*/ 2943616 h 2943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56975" h="2943616">
                <a:moveTo>
                  <a:pt x="0" y="0"/>
                </a:moveTo>
                <a:cubicBezTo>
                  <a:pt x="96033" y="869515"/>
                  <a:pt x="192066" y="1739030"/>
                  <a:pt x="751562" y="2229633"/>
                </a:cubicBezTo>
                <a:cubicBezTo>
                  <a:pt x="1311058" y="2720236"/>
                  <a:pt x="2920652" y="2841320"/>
                  <a:pt x="3356975" y="2943616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C68A89E9-8DAE-7405-02BC-9211F73FC446}"/>
              </a:ext>
            </a:extLst>
          </p:cNvPr>
          <p:cNvSpPr/>
          <p:nvPr/>
        </p:nvSpPr>
        <p:spPr>
          <a:xfrm>
            <a:off x="3144033" y="1678488"/>
            <a:ext cx="3532340" cy="1805864"/>
          </a:xfrm>
          <a:custGeom>
            <a:avLst/>
            <a:gdLst>
              <a:gd name="connsiteX0" fmla="*/ 0 w 3532340"/>
              <a:gd name="connsiteY0" fmla="*/ 0 h 1805864"/>
              <a:gd name="connsiteX1" fmla="*/ 1402915 w 3532340"/>
              <a:gd name="connsiteY1" fmla="*/ 1791222 h 1805864"/>
              <a:gd name="connsiteX2" fmla="*/ 3532340 w 3532340"/>
              <a:gd name="connsiteY2" fmla="*/ 701457 h 1805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32340" h="1805864">
                <a:moveTo>
                  <a:pt x="0" y="0"/>
                </a:moveTo>
                <a:cubicBezTo>
                  <a:pt x="407096" y="837156"/>
                  <a:pt x="814192" y="1674313"/>
                  <a:pt x="1402915" y="1791222"/>
                </a:cubicBezTo>
                <a:cubicBezTo>
                  <a:pt x="1991638" y="1908131"/>
                  <a:pt x="2761989" y="1304794"/>
                  <a:pt x="3532340" y="701457"/>
                </a:cubicBezTo>
              </a:path>
            </a:pathLst>
          </a:cu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52208D7-B18B-5BE5-95DD-8B6A635CC03B}"/>
              </a:ext>
            </a:extLst>
          </p:cNvPr>
          <p:cNvSpPr txBox="1"/>
          <p:nvPr/>
        </p:nvSpPr>
        <p:spPr>
          <a:xfrm>
            <a:off x="6688898" y="2174510"/>
            <a:ext cx="2254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92D050"/>
                </a:solidFill>
              </a:rPr>
              <a:t>Validation Set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841C73C-032F-7EE2-824F-029BAA8AAFD2}"/>
              </a:ext>
            </a:extLst>
          </p:cNvPr>
          <p:cNvSpPr txBox="1"/>
          <p:nvPr/>
        </p:nvSpPr>
        <p:spPr>
          <a:xfrm>
            <a:off x="6561551" y="4550172"/>
            <a:ext cx="2254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Training Set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47D47F7-7DA8-7EF9-DAE8-ED053EFD86EB}"/>
              </a:ext>
            </a:extLst>
          </p:cNvPr>
          <p:cNvSpPr txBox="1"/>
          <p:nvPr/>
        </p:nvSpPr>
        <p:spPr>
          <a:xfrm>
            <a:off x="3594972" y="5135671"/>
            <a:ext cx="2304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Training Time (Epoch)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3CBE95D-A262-E7AF-C417-30941C062C5B}"/>
              </a:ext>
            </a:extLst>
          </p:cNvPr>
          <p:cNvSpPr txBox="1"/>
          <p:nvPr/>
        </p:nvSpPr>
        <p:spPr>
          <a:xfrm rot="16200000">
            <a:off x="1540700" y="3116736"/>
            <a:ext cx="2304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Cross-Entropy Loss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BA81A47-F3C5-E7FA-1CD7-51A297C295A5}"/>
              </a:ext>
            </a:extLst>
          </p:cNvPr>
          <p:cNvCxnSpPr>
            <a:cxnSpLocks/>
          </p:cNvCxnSpPr>
          <p:nvPr/>
        </p:nvCxnSpPr>
        <p:spPr>
          <a:xfrm>
            <a:off x="4659682" y="3469705"/>
            <a:ext cx="0" cy="159081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4951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4FA3737-BDCF-EF09-1F37-4657FA18B6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8698680"/>
              </p:ext>
            </p:extLst>
          </p:nvPr>
        </p:nvGraphicFramePr>
        <p:xfrm>
          <a:off x="2032000" y="719665"/>
          <a:ext cx="3091144" cy="2562152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772786">
                  <a:extLst>
                    <a:ext uri="{9D8B030D-6E8A-4147-A177-3AD203B41FA5}">
                      <a16:colId xmlns:a16="http://schemas.microsoft.com/office/drawing/2014/main" val="3339004375"/>
                    </a:ext>
                  </a:extLst>
                </a:gridCol>
                <a:gridCol w="772786">
                  <a:extLst>
                    <a:ext uri="{9D8B030D-6E8A-4147-A177-3AD203B41FA5}">
                      <a16:colId xmlns:a16="http://schemas.microsoft.com/office/drawing/2014/main" val="3209937078"/>
                    </a:ext>
                  </a:extLst>
                </a:gridCol>
                <a:gridCol w="772786">
                  <a:extLst>
                    <a:ext uri="{9D8B030D-6E8A-4147-A177-3AD203B41FA5}">
                      <a16:colId xmlns:a16="http://schemas.microsoft.com/office/drawing/2014/main" val="1335315317"/>
                    </a:ext>
                  </a:extLst>
                </a:gridCol>
                <a:gridCol w="772786">
                  <a:extLst>
                    <a:ext uri="{9D8B030D-6E8A-4147-A177-3AD203B41FA5}">
                      <a16:colId xmlns:a16="http://schemas.microsoft.com/office/drawing/2014/main" val="2980260598"/>
                    </a:ext>
                  </a:extLst>
                </a:gridCol>
              </a:tblGrid>
              <a:tr h="640538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0025578"/>
                  </a:ext>
                </a:extLst>
              </a:tr>
              <a:tr h="640538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5037111"/>
                  </a:ext>
                </a:extLst>
              </a:tr>
              <a:tr h="640538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402610"/>
                  </a:ext>
                </a:extLst>
              </a:tr>
              <a:tr h="640538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867328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A7C7D6F-09C7-FD55-1AB6-9CCDA5FD44FC}"/>
              </a:ext>
            </a:extLst>
          </p:cNvPr>
          <p:cNvCxnSpPr>
            <a:cxnSpLocks/>
          </p:cNvCxnSpPr>
          <p:nvPr/>
        </p:nvCxnSpPr>
        <p:spPr>
          <a:xfrm>
            <a:off x="5511452" y="1979112"/>
            <a:ext cx="1653436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2FF50987-8402-4DE9-39CC-E1D0D74507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9789702"/>
              </p:ext>
            </p:extLst>
          </p:nvPr>
        </p:nvGraphicFramePr>
        <p:xfrm>
          <a:off x="7528142" y="1338574"/>
          <a:ext cx="1545572" cy="1281076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772786">
                  <a:extLst>
                    <a:ext uri="{9D8B030D-6E8A-4147-A177-3AD203B41FA5}">
                      <a16:colId xmlns:a16="http://schemas.microsoft.com/office/drawing/2014/main" val="3209937078"/>
                    </a:ext>
                  </a:extLst>
                </a:gridCol>
                <a:gridCol w="772786">
                  <a:extLst>
                    <a:ext uri="{9D8B030D-6E8A-4147-A177-3AD203B41FA5}">
                      <a16:colId xmlns:a16="http://schemas.microsoft.com/office/drawing/2014/main" val="1335315317"/>
                    </a:ext>
                  </a:extLst>
                </a:gridCol>
              </a:tblGrid>
              <a:tr h="640538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0025578"/>
                  </a:ext>
                </a:extLst>
              </a:tr>
              <a:tr h="640538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867328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FD8C218E-9267-9482-63B9-E5BBC1E66445}"/>
              </a:ext>
            </a:extLst>
          </p:cNvPr>
          <p:cNvSpPr txBox="1"/>
          <p:nvPr/>
        </p:nvSpPr>
        <p:spPr>
          <a:xfrm>
            <a:off x="5423770" y="1413730"/>
            <a:ext cx="18976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Max-Pooling</a:t>
            </a:r>
          </a:p>
        </p:txBody>
      </p:sp>
    </p:spTree>
    <p:extLst>
      <p:ext uri="{BB962C8B-B14F-4D97-AF65-F5344CB8AC3E}">
        <p14:creationId xmlns:p14="http://schemas.microsoft.com/office/powerpoint/2010/main" val="42902975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32</Words>
  <Application>Microsoft Macintosh PowerPoint</Application>
  <PresentationFormat>Widescreen</PresentationFormat>
  <Paragraphs>25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Mashhadi</dc:creator>
  <cp:lastModifiedBy>Andrew Mashhadi</cp:lastModifiedBy>
  <cp:revision>2</cp:revision>
  <dcterms:created xsi:type="dcterms:W3CDTF">2023-03-25T19:16:07Z</dcterms:created>
  <dcterms:modified xsi:type="dcterms:W3CDTF">2023-03-27T20:03:23Z</dcterms:modified>
</cp:coreProperties>
</file>