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2E7D3-DFC3-4F5D-82FA-35F634C4A21D}" v="15" dt="2022-08-22T18:53:57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5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Camp" userId="05ae0053-adc1-4fbc-a28e-86e25eb5eebe" providerId="ADAL" clId="{6DC2E7D3-DFC3-4F5D-82FA-35F634C4A21D}"/>
    <pc:docChg chg="undo custSel addSld delSld modSld">
      <pc:chgData name="Andrew Camp" userId="05ae0053-adc1-4fbc-a28e-86e25eb5eebe" providerId="ADAL" clId="{6DC2E7D3-DFC3-4F5D-82FA-35F634C4A21D}" dt="2022-08-22T18:53:57.030" v="103"/>
      <pc:docMkLst>
        <pc:docMk/>
      </pc:docMkLst>
      <pc:sldChg chg="modSp mod">
        <pc:chgData name="Andrew Camp" userId="05ae0053-adc1-4fbc-a28e-86e25eb5eebe" providerId="ADAL" clId="{6DC2E7D3-DFC3-4F5D-82FA-35F634C4A21D}" dt="2022-08-22T15:49:34.022" v="55" actId="20577"/>
        <pc:sldMkLst>
          <pc:docMk/>
          <pc:sldMk cId="2887346132" sldId="256"/>
        </pc:sldMkLst>
        <pc:spChg chg="mod">
          <ac:chgData name="Andrew Camp" userId="05ae0053-adc1-4fbc-a28e-86e25eb5eebe" providerId="ADAL" clId="{6DC2E7D3-DFC3-4F5D-82FA-35F634C4A21D}" dt="2022-08-22T15:49:18.056" v="0" actId="313"/>
          <ac:spMkLst>
            <pc:docMk/>
            <pc:sldMk cId="2887346132" sldId="256"/>
            <ac:spMk id="2" creationId="{B1706440-1289-B0C1-4798-8D1775D2705E}"/>
          </ac:spMkLst>
        </pc:spChg>
        <pc:spChg chg="mod">
          <ac:chgData name="Andrew Camp" userId="05ae0053-adc1-4fbc-a28e-86e25eb5eebe" providerId="ADAL" clId="{6DC2E7D3-DFC3-4F5D-82FA-35F634C4A21D}" dt="2022-08-22T15:49:34.022" v="55" actId="20577"/>
          <ac:spMkLst>
            <pc:docMk/>
            <pc:sldMk cId="2887346132" sldId="256"/>
            <ac:spMk id="3" creationId="{EFD66581-C5DF-5D8F-D5B6-8E9F8AC8F343}"/>
          </ac:spMkLst>
        </pc:spChg>
      </pc:sldChg>
      <pc:sldChg chg="addSp delSp modSp del mod">
        <pc:chgData name="Andrew Camp" userId="05ae0053-adc1-4fbc-a28e-86e25eb5eebe" providerId="ADAL" clId="{6DC2E7D3-DFC3-4F5D-82FA-35F634C4A21D}" dt="2022-08-22T18:42:31.813" v="88" actId="47"/>
        <pc:sldMkLst>
          <pc:docMk/>
          <pc:sldMk cId="3762429494" sldId="257"/>
        </pc:sldMkLst>
        <pc:spChg chg="del">
          <ac:chgData name="Andrew Camp" userId="05ae0053-adc1-4fbc-a28e-86e25eb5eebe" providerId="ADAL" clId="{6DC2E7D3-DFC3-4F5D-82FA-35F634C4A21D}" dt="2022-08-22T18:42:14.047" v="78" actId="478"/>
          <ac:spMkLst>
            <pc:docMk/>
            <pc:sldMk cId="3762429494" sldId="257"/>
            <ac:spMk id="2" creationId="{16906E78-5BF3-139B-2ACB-72BB293B9DD5}"/>
          </ac:spMkLst>
        </pc:spChg>
        <pc:spChg chg="add del mod">
          <ac:chgData name="Andrew Camp" userId="05ae0053-adc1-4fbc-a28e-86e25eb5eebe" providerId="ADAL" clId="{6DC2E7D3-DFC3-4F5D-82FA-35F634C4A21D}" dt="2022-08-22T18:42:15.835" v="79" actId="478"/>
          <ac:spMkLst>
            <pc:docMk/>
            <pc:sldMk cId="3762429494" sldId="257"/>
            <ac:spMk id="4" creationId="{78861957-2BDA-DBFD-DF4F-EC0FA024AFFB}"/>
          </ac:spMkLst>
        </pc:spChg>
      </pc:sldChg>
      <pc:sldChg chg="addSp delSp modSp mod">
        <pc:chgData name="Andrew Camp" userId="05ae0053-adc1-4fbc-a28e-86e25eb5eebe" providerId="ADAL" clId="{6DC2E7D3-DFC3-4F5D-82FA-35F634C4A21D}" dt="2022-08-22T18:53:38.830" v="100"/>
        <pc:sldMkLst>
          <pc:docMk/>
          <pc:sldMk cId="2467492395" sldId="258"/>
        </pc:sldMkLst>
        <pc:spChg chg="del">
          <ac:chgData name="Andrew Camp" userId="05ae0053-adc1-4fbc-a28e-86e25eb5eebe" providerId="ADAL" clId="{6DC2E7D3-DFC3-4F5D-82FA-35F634C4A21D}" dt="2022-08-22T18:42:18.533" v="80" actId="478"/>
          <ac:spMkLst>
            <pc:docMk/>
            <pc:sldMk cId="2467492395" sldId="258"/>
            <ac:spMk id="2" creationId="{16359F8C-DF4A-0BC0-D3E8-3BCB662A460E}"/>
          </ac:spMkLst>
        </pc:spChg>
        <pc:spChg chg="add del mod">
          <ac:chgData name="Andrew Camp" userId="05ae0053-adc1-4fbc-a28e-86e25eb5eebe" providerId="ADAL" clId="{6DC2E7D3-DFC3-4F5D-82FA-35F634C4A21D}" dt="2022-08-22T18:42:20.243" v="81" actId="478"/>
          <ac:spMkLst>
            <pc:docMk/>
            <pc:sldMk cId="2467492395" sldId="258"/>
            <ac:spMk id="4" creationId="{9336EA0E-37D3-75C8-1087-6DA5040B9166}"/>
          </ac:spMkLst>
        </pc:spChg>
        <pc:spChg chg="add del mod">
          <ac:chgData name="Andrew Camp" userId="05ae0053-adc1-4fbc-a28e-86e25eb5eebe" providerId="ADAL" clId="{6DC2E7D3-DFC3-4F5D-82FA-35F634C4A21D}" dt="2022-08-22T18:42:33.779" v="89" actId="478"/>
          <ac:spMkLst>
            <pc:docMk/>
            <pc:sldMk cId="2467492395" sldId="258"/>
            <ac:spMk id="7" creationId="{839D63D8-ADA1-EED6-F97B-B0C3F7FCDDC5}"/>
          </ac:spMkLst>
        </pc:spChg>
        <pc:picChg chg="add mod">
          <ac:chgData name="Andrew Camp" userId="05ae0053-adc1-4fbc-a28e-86e25eb5eebe" providerId="ADAL" clId="{6DC2E7D3-DFC3-4F5D-82FA-35F634C4A21D}" dt="2022-08-22T18:53:38.830" v="100"/>
          <ac:picMkLst>
            <pc:docMk/>
            <pc:sldMk cId="2467492395" sldId="258"/>
            <ac:picMk id="3" creationId="{A2F4C208-3CC7-D19E-5BF0-E3C05B3D3A6D}"/>
          </ac:picMkLst>
        </pc:picChg>
        <pc:picChg chg="del">
          <ac:chgData name="Andrew Camp" userId="05ae0053-adc1-4fbc-a28e-86e25eb5eebe" providerId="ADAL" clId="{6DC2E7D3-DFC3-4F5D-82FA-35F634C4A21D}" dt="2022-08-22T18:42:31.254" v="87" actId="478"/>
          <ac:picMkLst>
            <pc:docMk/>
            <pc:sldMk cId="2467492395" sldId="258"/>
            <ac:picMk id="5" creationId="{4DB9283A-FB2E-DAC0-3E50-EAD8F6B2529C}"/>
          </ac:picMkLst>
        </pc:picChg>
        <pc:picChg chg="add del mod">
          <ac:chgData name="Andrew Camp" userId="05ae0053-adc1-4fbc-a28e-86e25eb5eebe" providerId="ADAL" clId="{6DC2E7D3-DFC3-4F5D-82FA-35F634C4A21D}" dt="2022-08-22T18:53:33.271" v="97" actId="478"/>
          <ac:picMkLst>
            <pc:docMk/>
            <pc:sldMk cId="2467492395" sldId="258"/>
            <ac:picMk id="9" creationId="{830637AA-5A2E-5F70-D578-CD23C2260FDA}"/>
          </ac:picMkLst>
        </pc:picChg>
      </pc:sldChg>
      <pc:sldChg chg="addSp delSp modSp del mod">
        <pc:chgData name="Andrew Camp" userId="05ae0053-adc1-4fbc-a28e-86e25eb5eebe" providerId="ADAL" clId="{6DC2E7D3-DFC3-4F5D-82FA-35F634C4A21D}" dt="2022-08-22T18:42:37.047" v="91" actId="47"/>
        <pc:sldMkLst>
          <pc:docMk/>
          <pc:sldMk cId="3864310886" sldId="259"/>
        </pc:sldMkLst>
        <pc:spChg chg="del">
          <ac:chgData name="Andrew Camp" userId="05ae0053-adc1-4fbc-a28e-86e25eb5eebe" providerId="ADAL" clId="{6DC2E7D3-DFC3-4F5D-82FA-35F634C4A21D}" dt="2022-08-22T18:42:22.118" v="82" actId="478"/>
          <ac:spMkLst>
            <pc:docMk/>
            <pc:sldMk cId="3864310886" sldId="259"/>
            <ac:spMk id="2" creationId="{003E804C-C0F8-96BC-6266-9FAE296C4315}"/>
          </ac:spMkLst>
        </pc:spChg>
        <pc:spChg chg="add del mod">
          <ac:chgData name="Andrew Camp" userId="05ae0053-adc1-4fbc-a28e-86e25eb5eebe" providerId="ADAL" clId="{6DC2E7D3-DFC3-4F5D-82FA-35F634C4A21D}" dt="2022-08-22T18:42:22.691" v="83" actId="478"/>
          <ac:spMkLst>
            <pc:docMk/>
            <pc:sldMk cId="3864310886" sldId="259"/>
            <ac:spMk id="4" creationId="{11462DD6-83BA-F860-9857-444A939511C5}"/>
          </ac:spMkLst>
        </pc:spChg>
        <pc:spChg chg="add del mod">
          <ac:chgData name="Andrew Camp" userId="05ae0053-adc1-4fbc-a28e-86e25eb5eebe" providerId="ADAL" clId="{6DC2E7D3-DFC3-4F5D-82FA-35F634C4A21D}" dt="2022-08-22T18:42:35.643" v="90" actId="478"/>
          <ac:spMkLst>
            <pc:docMk/>
            <pc:sldMk cId="3864310886" sldId="259"/>
            <ac:spMk id="7" creationId="{2D8B17FE-A860-9911-E064-70BE8EE04418}"/>
          </ac:spMkLst>
        </pc:spChg>
        <pc:picChg chg="del mod">
          <ac:chgData name="Andrew Camp" userId="05ae0053-adc1-4fbc-a28e-86e25eb5eebe" providerId="ADAL" clId="{6DC2E7D3-DFC3-4F5D-82FA-35F634C4A21D}" dt="2022-08-22T18:42:30.349" v="86" actId="478"/>
          <ac:picMkLst>
            <pc:docMk/>
            <pc:sldMk cId="3864310886" sldId="259"/>
            <ac:picMk id="5" creationId="{BED0EA41-8A6F-C44F-E38C-7E4D1369AA46}"/>
          </ac:picMkLst>
        </pc:picChg>
      </pc:sldChg>
      <pc:sldChg chg="addSp delSp modSp mod">
        <pc:chgData name="Andrew Camp" userId="05ae0053-adc1-4fbc-a28e-86e25eb5eebe" providerId="ADAL" clId="{6DC2E7D3-DFC3-4F5D-82FA-35F634C4A21D}" dt="2022-08-22T18:53:57.030" v="103"/>
        <pc:sldMkLst>
          <pc:docMk/>
          <pc:sldMk cId="3032502123" sldId="260"/>
        </pc:sldMkLst>
        <pc:spChg chg="del">
          <ac:chgData name="Andrew Camp" userId="05ae0053-adc1-4fbc-a28e-86e25eb5eebe" providerId="ADAL" clId="{6DC2E7D3-DFC3-4F5D-82FA-35F634C4A21D}" dt="2022-08-22T15:53:36.372" v="62" actId="478"/>
          <ac:spMkLst>
            <pc:docMk/>
            <pc:sldMk cId="3032502123" sldId="260"/>
            <ac:spMk id="2" creationId="{56480A04-D378-989E-76CF-B67665712E33}"/>
          </ac:spMkLst>
        </pc:spChg>
        <pc:spChg chg="add del mod">
          <ac:chgData name="Andrew Camp" userId="05ae0053-adc1-4fbc-a28e-86e25eb5eebe" providerId="ADAL" clId="{6DC2E7D3-DFC3-4F5D-82FA-35F634C4A21D}" dt="2022-08-22T15:53:46.853" v="68" actId="478"/>
          <ac:spMkLst>
            <pc:docMk/>
            <pc:sldMk cId="3032502123" sldId="260"/>
            <ac:spMk id="6" creationId="{47D1049B-502F-900F-FABF-8CB75CE4C29C}"/>
          </ac:spMkLst>
        </pc:spChg>
        <pc:graphicFrameChg chg="add mod">
          <ac:chgData name="Andrew Camp" userId="05ae0053-adc1-4fbc-a28e-86e25eb5eebe" providerId="ADAL" clId="{6DC2E7D3-DFC3-4F5D-82FA-35F634C4A21D}" dt="2022-08-22T18:53:57.030" v="103"/>
          <ac:graphicFrameMkLst>
            <pc:docMk/>
            <pc:sldMk cId="3032502123" sldId="260"/>
            <ac:graphicFrameMk id="2" creationId="{FF8B7867-E3D2-B749-A32A-3C99F17C7183}"/>
          </ac:graphicFrameMkLst>
        </pc:graphicFrameChg>
        <pc:graphicFrameChg chg="add del mod">
          <ac:chgData name="Andrew Camp" userId="05ae0053-adc1-4fbc-a28e-86e25eb5eebe" providerId="ADAL" clId="{6DC2E7D3-DFC3-4F5D-82FA-35F634C4A21D}" dt="2022-08-22T16:30:52.782" v="73" actId="478"/>
          <ac:graphicFrameMkLst>
            <pc:docMk/>
            <pc:sldMk cId="3032502123" sldId="260"/>
            <ac:graphicFrameMk id="3" creationId="{3C187D2E-12FD-293B-378F-32D30CFC5770}"/>
          </ac:graphicFrameMkLst>
        </pc:graphicFrameChg>
        <pc:graphicFrameChg chg="del mod">
          <ac:chgData name="Andrew Camp" userId="05ae0053-adc1-4fbc-a28e-86e25eb5eebe" providerId="ADAL" clId="{6DC2E7D3-DFC3-4F5D-82FA-35F634C4A21D}" dt="2022-08-22T15:49:43.697" v="57" actId="478"/>
          <ac:graphicFrameMkLst>
            <pc:docMk/>
            <pc:sldMk cId="3032502123" sldId="260"/>
            <ac:graphicFrameMk id="5" creationId="{58F395EB-38DE-F73D-5817-B00EF83DF6E9}"/>
          </ac:graphicFrameMkLst>
        </pc:graphicFrameChg>
      </pc:sldChg>
      <pc:sldChg chg="addSp delSp modSp new mod">
        <pc:chgData name="Andrew Camp" userId="05ae0053-adc1-4fbc-a28e-86e25eb5eebe" providerId="ADAL" clId="{6DC2E7D3-DFC3-4F5D-82FA-35F634C4A21D}" dt="2022-08-22T18:53:42.379" v="101"/>
        <pc:sldMkLst>
          <pc:docMk/>
          <pc:sldMk cId="1822383736" sldId="261"/>
        </pc:sldMkLst>
        <pc:picChg chg="add del mod">
          <ac:chgData name="Andrew Camp" userId="05ae0053-adc1-4fbc-a28e-86e25eb5eebe" providerId="ADAL" clId="{6DC2E7D3-DFC3-4F5D-82FA-35F634C4A21D}" dt="2022-08-22T18:53:34.213" v="98" actId="478"/>
          <ac:picMkLst>
            <pc:docMk/>
            <pc:sldMk cId="1822383736" sldId="261"/>
            <ac:picMk id="3" creationId="{0ABF170E-A336-17D7-60B5-DAA0EB5BBD6C}"/>
          </ac:picMkLst>
        </pc:picChg>
        <pc:picChg chg="add mod">
          <ac:chgData name="Andrew Camp" userId="05ae0053-adc1-4fbc-a28e-86e25eb5eebe" providerId="ADAL" clId="{6DC2E7D3-DFC3-4F5D-82FA-35F634C4A21D}" dt="2022-08-22T18:53:42.379" v="101"/>
          <ac:picMkLst>
            <pc:docMk/>
            <pc:sldMk cId="1822383736" sldId="261"/>
            <ac:picMk id="4" creationId="{1396D289-F4DE-E27F-61DC-E0316E6626E8}"/>
          </ac:picMkLst>
        </pc:picChg>
      </pc:sldChg>
      <pc:sldChg chg="addSp delSp modSp new mod">
        <pc:chgData name="Andrew Camp" userId="05ae0053-adc1-4fbc-a28e-86e25eb5eebe" providerId="ADAL" clId="{6DC2E7D3-DFC3-4F5D-82FA-35F634C4A21D}" dt="2022-08-22T18:53:45.097" v="102"/>
        <pc:sldMkLst>
          <pc:docMk/>
          <pc:sldMk cId="1913888299" sldId="262"/>
        </pc:sldMkLst>
        <pc:picChg chg="add del mod">
          <ac:chgData name="Andrew Camp" userId="05ae0053-adc1-4fbc-a28e-86e25eb5eebe" providerId="ADAL" clId="{6DC2E7D3-DFC3-4F5D-82FA-35F634C4A21D}" dt="2022-08-22T18:53:35.211" v="99" actId="478"/>
          <ac:picMkLst>
            <pc:docMk/>
            <pc:sldMk cId="1913888299" sldId="262"/>
            <ac:picMk id="3" creationId="{75668B77-9AEA-8406-D873-B08957F49056}"/>
          </ac:picMkLst>
        </pc:picChg>
        <pc:picChg chg="add mod">
          <ac:chgData name="Andrew Camp" userId="05ae0053-adc1-4fbc-a28e-86e25eb5eebe" providerId="ADAL" clId="{6DC2E7D3-DFC3-4F5D-82FA-35F634C4A21D}" dt="2022-08-22T18:53:45.097" v="102"/>
          <ac:picMkLst>
            <pc:docMk/>
            <pc:sldMk cId="1913888299" sldId="262"/>
            <ac:picMk id="4" creationId="{6EE07128-1B2A-E567-2EF6-E1A2D7B87522}"/>
          </ac:picMkLst>
        </pc:picChg>
      </pc:sldChg>
    </pc:docChg>
  </pc:docChgLst>
  <pc:docChgLst>
    <pc:chgData name="Andrew Camp" userId="05ae0053-adc1-4fbc-a28e-86e25eb5eebe" providerId="ADAL" clId="{A2615743-9946-4913-B615-EAE94C845A98}"/>
    <pc:docChg chg="custSel addSld modSld">
      <pc:chgData name="Andrew Camp" userId="05ae0053-adc1-4fbc-a28e-86e25eb5eebe" providerId="ADAL" clId="{A2615743-9946-4913-B615-EAE94C845A98}" dt="2022-08-23T01:52:24.635" v="185" actId="27636"/>
      <pc:docMkLst>
        <pc:docMk/>
      </pc:docMkLst>
      <pc:sldChg chg="modSp new mod">
        <pc:chgData name="Andrew Camp" userId="05ae0053-adc1-4fbc-a28e-86e25eb5eebe" providerId="ADAL" clId="{A2615743-9946-4913-B615-EAE94C845A98}" dt="2022-08-23T01:52:24.635" v="185" actId="27636"/>
        <pc:sldMkLst>
          <pc:docMk/>
          <pc:sldMk cId="2887346132" sldId="256"/>
        </pc:sldMkLst>
        <pc:spChg chg="mod">
          <ac:chgData name="Andrew Camp" userId="05ae0053-adc1-4fbc-a28e-86e25eb5eebe" providerId="ADAL" clId="{A2615743-9946-4913-B615-EAE94C845A98}" dt="2022-08-20T03:22:21.811" v="74" actId="20577"/>
          <ac:spMkLst>
            <pc:docMk/>
            <pc:sldMk cId="2887346132" sldId="256"/>
            <ac:spMk id="2" creationId="{B1706440-1289-B0C1-4798-8D1775D2705E}"/>
          </ac:spMkLst>
        </pc:spChg>
        <pc:spChg chg="mod">
          <ac:chgData name="Andrew Camp" userId="05ae0053-adc1-4fbc-a28e-86e25eb5eebe" providerId="ADAL" clId="{A2615743-9946-4913-B615-EAE94C845A98}" dt="2022-08-23T01:52:24.635" v="185" actId="27636"/>
          <ac:spMkLst>
            <pc:docMk/>
            <pc:sldMk cId="2887346132" sldId="256"/>
            <ac:spMk id="3" creationId="{EFD66581-C5DF-5D8F-D5B6-8E9F8AC8F343}"/>
          </ac:spMkLst>
        </pc:spChg>
      </pc:sldChg>
      <pc:sldChg chg="addSp delSp modSp new mod">
        <pc:chgData name="Andrew Camp" userId="05ae0053-adc1-4fbc-a28e-86e25eb5eebe" providerId="ADAL" clId="{A2615743-9946-4913-B615-EAE94C845A98}" dt="2022-08-20T03:23:49.778" v="166" actId="1076"/>
        <pc:sldMkLst>
          <pc:docMk/>
          <pc:sldMk cId="3762429494" sldId="257"/>
        </pc:sldMkLst>
        <pc:spChg chg="mod">
          <ac:chgData name="Andrew Camp" userId="05ae0053-adc1-4fbc-a28e-86e25eb5eebe" providerId="ADAL" clId="{A2615743-9946-4913-B615-EAE94C845A98}" dt="2022-08-20T03:23:00.031" v="134" actId="20577"/>
          <ac:spMkLst>
            <pc:docMk/>
            <pc:sldMk cId="3762429494" sldId="257"/>
            <ac:spMk id="2" creationId="{16906E78-5BF3-139B-2ACB-72BB293B9DD5}"/>
          </ac:spMkLst>
        </pc:spChg>
        <pc:spChg chg="del">
          <ac:chgData name="Andrew Camp" userId="05ae0053-adc1-4fbc-a28e-86e25eb5eebe" providerId="ADAL" clId="{A2615743-9946-4913-B615-EAE94C845A98}" dt="2022-08-20T03:22:44.741" v="123"/>
          <ac:spMkLst>
            <pc:docMk/>
            <pc:sldMk cId="3762429494" sldId="257"/>
            <ac:spMk id="3" creationId="{1ADEBF76-1FE3-B294-38C4-2AE732881E31}"/>
          </ac:spMkLst>
        </pc:spChg>
        <pc:picChg chg="add mod">
          <ac:chgData name="Andrew Camp" userId="05ae0053-adc1-4fbc-a28e-86e25eb5eebe" providerId="ADAL" clId="{A2615743-9946-4913-B615-EAE94C845A98}" dt="2022-08-20T03:23:49.778" v="166" actId="1076"/>
          <ac:picMkLst>
            <pc:docMk/>
            <pc:sldMk cId="3762429494" sldId="257"/>
            <ac:picMk id="5" creationId="{C0D82302-29E4-35B8-721E-E8C4C094FE32}"/>
          </ac:picMkLst>
        </pc:picChg>
      </pc:sldChg>
      <pc:sldChg chg="addSp delSp modSp new mod">
        <pc:chgData name="Andrew Camp" userId="05ae0053-adc1-4fbc-a28e-86e25eb5eebe" providerId="ADAL" clId="{A2615743-9946-4913-B615-EAE94C845A98}" dt="2022-08-20T03:23:31.669" v="164" actId="1076"/>
        <pc:sldMkLst>
          <pc:docMk/>
          <pc:sldMk cId="2467492395" sldId="258"/>
        </pc:sldMkLst>
        <pc:spChg chg="mod">
          <ac:chgData name="Andrew Camp" userId="05ae0053-adc1-4fbc-a28e-86e25eb5eebe" providerId="ADAL" clId="{A2615743-9946-4913-B615-EAE94C845A98}" dt="2022-08-20T03:23:06.256" v="143" actId="20577"/>
          <ac:spMkLst>
            <pc:docMk/>
            <pc:sldMk cId="2467492395" sldId="258"/>
            <ac:spMk id="2" creationId="{16359F8C-DF4A-0BC0-D3E8-3BCB662A460E}"/>
          </ac:spMkLst>
        </pc:spChg>
        <pc:spChg chg="del">
          <ac:chgData name="Andrew Camp" userId="05ae0053-adc1-4fbc-a28e-86e25eb5eebe" providerId="ADAL" clId="{A2615743-9946-4913-B615-EAE94C845A98}" dt="2022-08-20T03:23:19.929" v="161"/>
          <ac:spMkLst>
            <pc:docMk/>
            <pc:sldMk cId="2467492395" sldId="258"/>
            <ac:spMk id="3" creationId="{98D0089B-111F-FA88-144A-F84C49FB4C53}"/>
          </ac:spMkLst>
        </pc:spChg>
        <pc:picChg chg="add mod">
          <ac:chgData name="Andrew Camp" userId="05ae0053-adc1-4fbc-a28e-86e25eb5eebe" providerId="ADAL" clId="{A2615743-9946-4913-B615-EAE94C845A98}" dt="2022-08-20T03:23:31.669" v="164" actId="1076"/>
          <ac:picMkLst>
            <pc:docMk/>
            <pc:sldMk cId="2467492395" sldId="258"/>
            <ac:picMk id="5" creationId="{4DB9283A-FB2E-DAC0-3E50-EAD8F6B2529C}"/>
          </ac:picMkLst>
        </pc:picChg>
      </pc:sldChg>
      <pc:sldChg chg="addSp delSp modSp new mod">
        <pc:chgData name="Andrew Camp" userId="05ae0053-adc1-4fbc-a28e-86e25eb5eebe" providerId="ADAL" clId="{A2615743-9946-4913-B615-EAE94C845A98}" dt="2022-08-20T03:24:11.272" v="169" actId="1076"/>
        <pc:sldMkLst>
          <pc:docMk/>
          <pc:sldMk cId="3864310886" sldId="259"/>
        </pc:sldMkLst>
        <pc:spChg chg="mod">
          <ac:chgData name="Andrew Camp" userId="05ae0053-adc1-4fbc-a28e-86e25eb5eebe" providerId="ADAL" clId="{A2615743-9946-4913-B615-EAE94C845A98}" dt="2022-08-20T03:23:10.831" v="152" actId="20577"/>
          <ac:spMkLst>
            <pc:docMk/>
            <pc:sldMk cId="3864310886" sldId="259"/>
            <ac:spMk id="2" creationId="{003E804C-C0F8-96BC-6266-9FAE296C4315}"/>
          </ac:spMkLst>
        </pc:spChg>
        <pc:spChg chg="del">
          <ac:chgData name="Andrew Camp" userId="05ae0053-adc1-4fbc-a28e-86e25eb5eebe" providerId="ADAL" clId="{A2615743-9946-4913-B615-EAE94C845A98}" dt="2022-08-20T03:23:59.743" v="167"/>
          <ac:spMkLst>
            <pc:docMk/>
            <pc:sldMk cId="3864310886" sldId="259"/>
            <ac:spMk id="3" creationId="{76BFA1D7-67C0-F508-D89A-0CC777EB59F8}"/>
          </ac:spMkLst>
        </pc:spChg>
        <pc:picChg chg="add mod">
          <ac:chgData name="Andrew Camp" userId="05ae0053-adc1-4fbc-a28e-86e25eb5eebe" providerId="ADAL" clId="{A2615743-9946-4913-B615-EAE94C845A98}" dt="2022-08-20T03:24:11.272" v="169" actId="1076"/>
          <ac:picMkLst>
            <pc:docMk/>
            <pc:sldMk cId="3864310886" sldId="259"/>
            <ac:picMk id="5" creationId="{BED0EA41-8A6F-C44F-E38C-7E4D1369AA46}"/>
          </ac:picMkLst>
        </pc:picChg>
      </pc:sldChg>
      <pc:sldChg chg="addSp delSp modSp new mod">
        <pc:chgData name="Andrew Camp" userId="05ae0053-adc1-4fbc-a28e-86e25eb5eebe" providerId="ADAL" clId="{A2615743-9946-4913-B615-EAE94C845A98}" dt="2022-08-20T03:28:54.680" v="179" actId="1076"/>
        <pc:sldMkLst>
          <pc:docMk/>
          <pc:sldMk cId="3032502123" sldId="260"/>
        </pc:sldMkLst>
        <pc:spChg chg="mod">
          <ac:chgData name="Andrew Camp" userId="05ae0053-adc1-4fbc-a28e-86e25eb5eebe" providerId="ADAL" clId="{A2615743-9946-4913-B615-EAE94C845A98}" dt="2022-08-20T03:23:14.761" v="160" actId="20577"/>
          <ac:spMkLst>
            <pc:docMk/>
            <pc:sldMk cId="3032502123" sldId="260"/>
            <ac:spMk id="2" creationId="{56480A04-D378-989E-76CF-B67665712E33}"/>
          </ac:spMkLst>
        </pc:spChg>
        <pc:spChg chg="del">
          <ac:chgData name="Andrew Camp" userId="05ae0053-adc1-4fbc-a28e-86e25eb5eebe" providerId="ADAL" clId="{A2615743-9946-4913-B615-EAE94C845A98}" dt="2022-08-20T03:28:00.486" v="171" actId="478"/>
          <ac:spMkLst>
            <pc:docMk/>
            <pc:sldMk cId="3032502123" sldId="260"/>
            <ac:spMk id="3" creationId="{BE60BFB0-1161-9DE0-1E06-36E13A4F2CB6}"/>
          </ac:spMkLst>
        </pc:spChg>
        <pc:graphicFrameChg chg="add del mod">
          <ac:chgData name="Andrew Camp" userId="05ae0053-adc1-4fbc-a28e-86e25eb5eebe" providerId="ADAL" clId="{A2615743-9946-4913-B615-EAE94C845A98}" dt="2022-08-20T03:28:36.786" v="175" actId="478"/>
          <ac:graphicFrameMkLst>
            <pc:docMk/>
            <pc:sldMk cId="3032502123" sldId="260"/>
            <ac:graphicFrameMk id="4" creationId="{F5047469-7B59-1BA9-BF07-756A70AEA98F}"/>
          </ac:graphicFrameMkLst>
        </pc:graphicFrameChg>
        <pc:graphicFrameChg chg="add mod">
          <ac:chgData name="Andrew Camp" userId="05ae0053-adc1-4fbc-a28e-86e25eb5eebe" providerId="ADAL" clId="{A2615743-9946-4913-B615-EAE94C845A98}" dt="2022-08-20T03:28:54.680" v="179" actId="1076"/>
          <ac:graphicFrameMkLst>
            <pc:docMk/>
            <pc:sldMk cId="3032502123" sldId="260"/>
            <ac:graphicFrameMk id="5" creationId="{58F395EB-38DE-F73D-5817-B00EF83DF6E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A233-FB07-8579-44BA-08DC884A6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875F-89A4-46C6-9406-A01B8A5B0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19CE5-A93E-0615-4FC3-0BF9BA64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F318-62A7-E559-03F6-DDCEB845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05FD-27FF-7FD1-584A-AB1A7FF1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C1E1-29B2-1F24-6BB4-71CA42A5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3C17A-1C30-922A-CA54-FDEA5143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64C7-9166-E81C-5F98-22CE67CE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C9A6-FE1B-5DFE-3026-B3A13F8E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39B01-9605-4D53-8F1B-6E342FBF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8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01821-79CE-D6A5-8A54-0C23B1767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04A9F-059E-88D4-E2EF-7BAA87132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0063-0083-2B2B-69BE-EA4C0F87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C5C8-ED1E-0B36-0FFE-F815E7C0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ACC0-9DA8-080F-7B31-85D0E247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0CC4-FFBF-4083-4C3C-24537B5D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967A-7197-BA0E-D79E-13AB423B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96B1-716B-DB1F-F9D6-BACC44D5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01B9-BAED-B05E-605D-C63A2EC9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BA96-FD4F-BF7D-7B03-8ADB6D73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4DA1-4DBE-9199-E3D2-B1153A37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94D47-029A-0EB4-42AD-2282566E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2AF4-FEFF-61AC-2E0B-18788B11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AC2A-91B2-A640-4667-D656DC4D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56F7-B4C5-8A60-B9B3-0B6F03E2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8503-1AF5-129F-15F8-9D586A66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2C14-2CCE-FD02-0CC5-BEA1B71DF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09E57-300E-06DD-C5A2-5FAFF331E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FAF0-2785-4F9A-CD90-159FE00C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8F2F-3825-853C-0DF4-0C8A621C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CDACF-CC23-3A82-2C12-C134C323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4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993E-2320-F3F0-F84D-F25EAB6D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D48D6-79FC-FDB2-6D0E-C1645EB47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F4A73-D259-6D6D-70A6-CA7585712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E24FE-581B-2B3B-E874-C9CC24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78B0B-B871-08D7-9594-34719398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7F5E4-1D14-36B7-9FB9-C2D81AED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5D471-738D-3E7B-04F9-E6F0248C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5CB87-A3DF-4304-B29A-85252343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9CF5-F044-C809-B460-0A552AFD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35B62-8A99-1ECA-A616-162FB466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A93E8-342B-541F-1AAD-97F36DEC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46ABD-03A7-FA9D-64FC-A8A0AD17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EB22D-81D7-E50F-3F72-78BD3723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FCBA7-976A-D866-F5E5-43BD5ADA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5D4EA-A0CC-C363-BD99-B319E723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4D9C-53A7-093E-6102-F65BE83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A0B6-0B53-D66D-991C-42592851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EA38-B7C6-62FA-4579-DCBE2FDE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2A0D-7339-3BFF-5E1B-CFA0B87E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F96C9-F5F8-8C92-1B1C-566A977E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78ED-EE00-CDE0-0718-0B4344DA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3120-3973-A8D8-5FAF-F847144A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BE523-3AC8-E70E-2036-E8EFDA068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6962A-D6B9-8DBF-A61F-4972AEE3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3597C-5D62-2989-423F-EEAD6EAF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0D653-C103-71D4-4988-2230A8A7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AF89C-CACA-C337-1166-CAB627CA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B68BF-1B15-4921-4D23-2AECE0E7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8816F-EA6E-8D5B-887B-DA605E64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C0C7-8BF5-D438-A2FB-EBBF38DEF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A3ED-8E88-401F-8885-C7F592B8959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2B4C-9EFB-EF68-3116-547E53383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F117-3DBE-FAE0-12F8-2D60F911B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2335-2AEB-416B-9644-17CD3024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6440-1289-B0C1-4798-8D1775D27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Exporting Graphs and Tables to PowerPoint from Stata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66581-C5DF-5D8F-D5B6-8E9F8AC8F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using the </a:t>
            </a:r>
            <a:r>
              <a:rPr lang="en-US" dirty="0" err="1"/>
              <a:t>Gapminder</a:t>
            </a:r>
            <a:r>
              <a:rPr lang="en-US" dirty="0"/>
              <a:t> data set</a:t>
            </a:r>
          </a:p>
          <a:p>
            <a:endParaRPr lang="en-US" dirty="0"/>
          </a:p>
          <a:p>
            <a:r>
              <a:rPr lang="en-US" dirty="0"/>
              <a:t>Andrew M. Camp</a:t>
            </a:r>
          </a:p>
        </p:txBody>
      </p:sp>
    </p:spTree>
    <p:extLst>
      <p:ext uri="{BB962C8B-B14F-4D97-AF65-F5344CB8AC3E}">
        <p14:creationId xmlns:p14="http://schemas.microsoft.com/office/powerpoint/2010/main" val="288734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2F4C208-3CC7-D19E-5BF0-E3C05B3D3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228600"/>
            <a:ext cx="11887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9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396D289-F4DE-E27F-61DC-E0316E66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228600"/>
            <a:ext cx="11887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EE07128-1B2A-E567-2EF6-E1A2D7B87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228600"/>
            <a:ext cx="11887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F8B7867-E3D2-B749-A32A-3C99F17C7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754386"/>
              </p:ext>
            </p:extLst>
          </p:nvPr>
        </p:nvGraphicFramePr>
        <p:xfrm>
          <a:off x="2076557" y="265646"/>
          <a:ext cx="8038885" cy="632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667301" imgH="2886115" progId="Excel.Sheet.12">
                  <p:embed/>
                </p:oleObj>
              </mc:Choice>
              <mc:Fallback>
                <p:oleObj name="Worksheet" r:id="rId2" imgW="3667301" imgH="288611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F8B7867-E3D2-B749-A32A-3C99F17C71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6557" y="265646"/>
                        <a:ext cx="8038885" cy="6326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50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Worksheet</vt:lpstr>
      <vt:lpstr>Exporting Graphs and Tables to PowerPoint from Stata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Exporting Graphs and Tables to Powerpoint from Stata</dc:title>
  <dc:creator>Andrew Camp</dc:creator>
  <cp:lastModifiedBy>Andrew Camp</cp:lastModifiedBy>
  <cp:revision>1</cp:revision>
  <dcterms:created xsi:type="dcterms:W3CDTF">2022-08-20T03:21:56Z</dcterms:created>
  <dcterms:modified xsi:type="dcterms:W3CDTF">2022-08-23T01:52:31Z</dcterms:modified>
</cp:coreProperties>
</file>