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1AAC-0FF5-48E1-9057-6417EB42600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1A32-BFB3-4AF4-9185-40D3316B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-erx-testing.nist.gov/" TargetMode="External"/><Relationship Id="rId2" Type="http://schemas.openxmlformats.org/officeDocument/2006/relationships/hyperlink" Target="http://erx-2015.nist.gov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839" y="254336"/>
            <a:ext cx="11481473" cy="89393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to Use NIST SUT Simulator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892" y="1471519"/>
            <a:ext cx="10924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2 Browsers, one will be the System </a:t>
            </a:r>
            <a:r>
              <a:rPr lang="en-US" dirty="0"/>
              <a:t>U</a:t>
            </a:r>
            <a:r>
              <a:rPr lang="en-US" dirty="0" smtClean="0"/>
              <a:t>nder Test (SUT), the other NIST ONC Certification Test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will configure the System Under Test (SUT) with the Username, Password and Endpoint from the NIST ONC Certification Test Plan using Transport Settings Tab in  browser 1                                                              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-- This allows communication from NIST </a:t>
            </a:r>
            <a:r>
              <a:rPr lang="en-US" dirty="0" smtClean="0">
                <a:sym typeface="Wingdings" panose="05000000000000000000" pitchFamily="2" charset="2"/>
              </a:rPr>
              <a:t> SUT </a:t>
            </a: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 You will configure the NIST SUT Test Plan with the Username, Password and Endpoint from the System Under Test (SUT) using the same tab in in browser 2                                                                              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r>
              <a:rPr lang="en-US" dirty="0" smtClean="0"/>
              <a:t>       – This allows communication from SUT</a:t>
            </a:r>
            <a:r>
              <a:rPr lang="en-US" dirty="0" smtClean="0">
                <a:sym typeface="Wingdings" panose="05000000000000000000" pitchFamily="2" charset="2"/>
              </a:rPr>
              <a:t> NIST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ym typeface="Wingdings" panose="05000000000000000000" pitchFamily="2" charset="2"/>
              </a:rPr>
              <a:t>You will start the receiving system in listening mode clicking the green square, the listening system will have a tan box with white square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ym typeface="Wingdings" panose="05000000000000000000" pitchFamily="2" charset="2"/>
              </a:rPr>
              <a:t>You will then click the send button in the sending system, the send button is the green square with the arrow with NO tan box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ym typeface="Wingdings" panose="05000000000000000000" pitchFamily="2" charset="2"/>
              </a:rPr>
              <a:t>This will continue, and based on whether the system is a sender or recover, you will press the appropriate 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815722" y="3463413"/>
            <a:ext cx="530783" cy="131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25" y="2629877"/>
            <a:ext cx="7429500" cy="11334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418439" y="2321372"/>
            <a:ext cx="2404539" cy="88772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8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7274" y="2086844"/>
            <a:ext cx="1566530" cy="86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8213" y="2086844"/>
            <a:ext cx="1566530" cy="86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1814" y="829340"/>
            <a:ext cx="451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NIST Test Tool simulates the Pharmacy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SUT is the Prescriber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21" y="1966785"/>
            <a:ext cx="74199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466" y="3627141"/>
            <a:ext cx="628650" cy="1085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6340" y="3510667"/>
            <a:ext cx="654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direction arrow represents communication from the SUT to the NIST Test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6340" y="4118255"/>
            <a:ext cx="654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direction arrow represents communication from the NIST Test Tool to the SUT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3749" y="5372174"/>
            <a:ext cx="877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will be using the NIST tool playing the role of SUT, this may get confusing.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 recommend you use a different vendor’s browser for the SUT role, so you do not get confused, for example, have the NIST Test tool in Firefox, and the SUT in Chrome.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 (Do each side in order)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10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NIST Test Tool (Firefox Browser)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erx-2015.nist.gov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Transport Settings Tab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899" y="4001294"/>
            <a:ext cx="57717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   (Chrome Browser)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http://dev-erx-testing.nist.gov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Transport Settings Tab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194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(Do these one step at a 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4851" y="5757459"/>
            <a:ext cx="255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paste from </a:t>
            </a:r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window to </a:t>
            </a:r>
            <a:r>
              <a:rPr lang="en-US" dirty="0" smtClean="0"/>
              <a:t>the other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2404377"/>
            <a:ext cx="4575818" cy="36762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4" y="2404377"/>
            <a:ext cx="4364507" cy="393124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555607" y="3670300"/>
            <a:ext cx="4308993" cy="176648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8900" y="3543300"/>
            <a:ext cx="4743007" cy="189348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700" y="169068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Copy-paste endpoints to the other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(Do these one step at a 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NIST Test Tool (Firefox)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Click Save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17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SUT   (Chrome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Click Save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5118100"/>
            <a:ext cx="961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communication is now established and will remain thorough out  the session until you close the browsers. You can run as many scenarios as you like.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 (Do each side in order)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1825625"/>
            <a:ext cx="5528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NIST Test Tool (Firefox Browser)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Context-based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ONC Certification Test Plan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Change Prescription Tests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Change Scenario 1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EDI Text, you will see a Load Test Case button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Load Test Case button, all test cases appear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5924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   (Chrome Browser)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Context-based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SUT Simulator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Change Prescription Tests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Change Scenario 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EDI Text, you will see a Load Test Case button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Load Test Case button, all test cases appear</a:t>
            </a:r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19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(Do these one step at a 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NIST Test Tool (Firefox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7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Green Listen Button </a:t>
            </a:r>
          </a:p>
          <a:p>
            <a:pPr marL="514350" indent="-514350">
              <a:buFont typeface="+mj-lt"/>
              <a:buAutoNum type="arabicPeriod" startAt="17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19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will appear in Validation window and be validated.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“Next”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17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SUT   (Chrome)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8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Send Button</a:t>
            </a:r>
          </a:p>
          <a:p>
            <a:pPr marL="514350" indent="-514350">
              <a:buFont typeface="+mj-lt"/>
              <a:buAutoNum type="arabicPeriod" startAt="18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Click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“Next”</a:t>
            </a:r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5"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74" y="4671681"/>
            <a:ext cx="7810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181" y="4671681"/>
            <a:ext cx="78105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24068"/>
            <a:ext cx="942975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181" y="2521869"/>
            <a:ext cx="981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46" y="624040"/>
            <a:ext cx="90140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subsequent step, you will ping-pong back and forth depending on which system is the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and which is the receiver, Listening Steps have the Tan Box.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systems are ready, no  “Next” button, click Next if it is there.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Green button on the Receiver to listen, look for tan box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Green button on the Sender to send message, NO tan box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final Step you see the Complete button  ,                          Click on 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top Right you will be able to download all validation reports for each step: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“Reset” on both systems to restart the test.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work for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82" y="1868044"/>
            <a:ext cx="572762" cy="651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30" y="3926834"/>
            <a:ext cx="105727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493" y="4592489"/>
            <a:ext cx="395287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863" y="2841171"/>
            <a:ext cx="975457" cy="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46" y="624040"/>
            <a:ext cx="90140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subsequent step, you will ping-pong back and forth depending on which system is the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and which is the receiver, Listening Steps have the Tan Box.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systems are ready, no  “Next” button, click Next if it is there.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Green button on the Receiver to listen, look for tan box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Green button on the Sender to send message, NO tan box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final Step you see the Complete button  ,                          Click on 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top Right you will be able to download all validation reports for each step: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“Reset” on both systems to restart the test.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work for 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scenerios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82" y="1868044"/>
            <a:ext cx="572762" cy="651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30" y="3926834"/>
            <a:ext cx="105727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493" y="4592489"/>
            <a:ext cx="395287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863" y="2841171"/>
            <a:ext cx="975457" cy="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807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Office Theme</vt:lpstr>
      <vt:lpstr>Instructions to Use NIST SUT Simulator</vt:lpstr>
      <vt:lpstr>PowerPoint Presentation</vt:lpstr>
      <vt:lpstr>Instructions  (Do each side in order)</vt:lpstr>
      <vt:lpstr>Instructions (Do these one step at a time)</vt:lpstr>
      <vt:lpstr>Instructions (Do these one step at a time)</vt:lpstr>
      <vt:lpstr>Instructions  (Do each side in order)</vt:lpstr>
      <vt:lpstr>Instructions (Do these one step at a time)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Use NIST SUT Simulator</dc:title>
  <dc:creator>Brady, Kevin G.</dc:creator>
  <cp:lastModifiedBy>Brady, Kevin G.</cp:lastModifiedBy>
  <cp:revision>23</cp:revision>
  <dcterms:created xsi:type="dcterms:W3CDTF">2016-02-03T14:54:06Z</dcterms:created>
  <dcterms:modified xsi:type="dcterms:W3CDTF">2016-03-11T16:37:43Z</dcterms:modified>
</cp:coreProperties>
</file>