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CB80-02AE-212B-11D6-C56084BE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6A856-D523-B056-5238-8645BB511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C36-AA7A-8713-9F67-EE9025BA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1A2E-079E-0882-68E0-C5C0A9DE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6871-A6B9-7B1A-8575-2B71316D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3AF-703D-C378-C91F-244CE279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D034-9F86-497D-8039-7D50DD78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0825-0FD9-B577-488F-D7244AE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29BE-6321-623F-ADD4-0452D28A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F28D-E9EF-E62E-AD71-E3DA949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8A679-3330-35C4-1212-71919D10A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156D8-2A1F-99D6-C9AF-CEEAF59A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F9E4-DE77-0F82-72DA-672B00E4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2423-2F63-AF39-C73F-FC0EC45D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AFF6-9CE1-A44D-EFA7-818EC94A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EE82-55DC-1A92-3367-EE75CA33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A6EC-2C2F-024B-B52A-0CEEB6FC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3ADB-EE3E-3627-1D86-7696FE7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D057-312F-C7A1-B733-8AD112A7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40E8-A646-8348-03BC-DF8C3F34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A4D0-E523-9913-0AB9-F21D3B48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7BBB-DB9A-69AC-DDD1-A6941F9F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D69-AE4B-8FA8-F118-6F51F25B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8779-E96A-6BE3-D80D-C583946A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F6F9-3ABD-7146-F7E8-CF06032E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3E7-3099-CEF0-9A56-CB843077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8E77-2EC7-CE7B-006E-EBF3DE168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81CED-D6C8-E59D-CB0D-529F7280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951F1-3F40-05B7-A538-27335898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7629-CD07-C69B-EE8F-F99AE18B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644AB-339B-C8B6-2953-C224130D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EAC9-C2B3-899F-D0D2-F61F6CF8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49D7F-B5DB-C868-15C6-DE8E8090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2C8E4-CE9B-CB48-55F9-53654AC3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3DED-8935-449D-3CE1-F1622602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A7FF7-282F-22B2-7043-CB197A0B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0C97-53CA-C932-0F41-C43DDA1C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C06D2-9242-A4D4-7559-5AB50093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9A00D-5E36-5393-9E3C-AF105C2B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37F-2310-365F-8084-93AB5B53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F9A22-2237-C229-4D19-0B6F6719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A3B57-1F2E-6812-6335-9EC180F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7EDD-3FC8-F9E4-E91C-C3C2E8A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E5D39-6DAD-E886-C4B1-680C47F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EB624-1F01-4398-0046-386329E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B2EA-018B-D638-1772-4A7EC99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B001-A243-5084-4D56-3D82AA02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B9F4-9B62-D5C9-3EEC-1F4882AB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E920-89E0-5111-3B83-213B0522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44EC-6D93-4F72-0E40-D7DEF902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9CBA-4AF2-0510-38BF-1075101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9B67-72B3-36AF-F872-AB0DF2F7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9920-D4E5-29DC-B22D-D1EDEF4C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504B3-6088-F451-4EA6-FE08BA37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5012-06D7-ABCE-20AF-42BE8F7F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E1A1-89E1-EED7-8AC1-1F5DE78C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3C27-A38A-9441-EEA6-63ABCF3B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848A5-C027-C4A7-9799-39379A0F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F9481-083D-323D-CEAC-EEB71796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38F8-F67B-EF4B-9E2E-CBECEA69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88A0-2B76-567C-BB75-A068A24C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FFAE0-3A83-4B83-8EFA-8026D996DE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61B9-4191-A2F9-2519-17019FAA1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A70E-2618-1E77-948C-1DD4A8EF6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6C240-DB7A-4FBA-987D-57875A309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03B4F-93FB-DE42-429C-D8916529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5" y="262231"/>
            <a:ext cx="5490587" cy="609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CC67-672F-93AF-4487-EBDAF873CB9E}"/>
              </a:ext>
            </a:extLst>
          </p:cNvPr>
          <p:cNvSpPr txBox="1"/>
          <p:nvPr/>
        </p:nvSpPr>
        <p:spPr>
          <a:xfrm>
            <a:off x="6742923" y="884272"/>
            <a:ext cx="4234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Version 32 checkpoint. 100 epoch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training_data</a:t>
            </a:r>
            <a:r>
              <a:rPr lang="en-US" sz="1200" dirty="0"/>
              <a:t>=</a:t>
            </a:r>
            <a:r>
              <a:rPr lang="en-US" sz="1200" dirty="0" err="1"/>
              <a:t>datasets.train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validation_data</a:t>
            </a:r>
            <a:r>
              <a:rPr lang="en-US" sz="1200" dirty="0"/>
              <a:t>=</a:t>
            </a:r>
            <a:r>
              <a:rPr lang="en-US" sz="1200" dirty="0" err="1"/>
              <a:t>val_data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cache_data</a:t>
            </a:r>
            <a:r>
              <a:rPr lang="en-US" sz="1200" dirty="0"/>
              <a:t>=True,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shuffle_buffer_length</a:t>
            </a:r>
            <a:r>
              <a:rPr lang="en-US" sz="1200" dirty="0"/>
              <a:t>=7000,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num_workers</a:t>
            </a:r>
            <a:r>
              <a:rPr lang="en-US" sz="1200" dirty="0"/>
              <a:t>=4,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batch_size</a:t>
            </a:r>
            <a:r>
              <a:rPr lang="en-US" sz="1200" dirty="0"/>
              <a:t>=64,</a:t>
            </a:r>
          </a:p>
          <a:p>
            <a:r>
              <a:rPr lang="en-US" sz="1200" dirty="0"/>
              <a:t>        epochs=</a:t>
            </a:r>
            <a:r>
              <a:rPr lang="en-US" sz="1200" dirty="0" err="1"/>
              <a:t>max_epochs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learning_rate</a:t>
            </a:r>
            <a:r>
              <a:rPr lang="en-US" sz="1200" dirty="0"/>
              <a:t>=1e-4,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early_stopping</a:t>
            </a:r>
            <a:r>
              <a:rPr lang="en-US" sz="1200" dirty="0"/>
              <a:t>=True,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checkpoint_callback</a:t>
            </a:r>
            <a:r>
              <a:rPr lang="en-US" sz="1200" dirty="0"/>
              <a:t>=</a:t>
            </a:r>
            <a:r>
              <a:rPr lang="en-US" sz="1200" dirty="0" err="1"/>
              <a:t>checkpoint_callback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ckpt_path</a:t>
            </a:r>
            <a:r>
              <a:rPr lang="en-US" sz="1200" dirty="0"/>
              <a:t>="lag-llama/lag-</a:t>
            </a:r>
            <a:r>
              <a:rPr lang="en-US" sz="1200" dirty="0" err="1"/>
              <a:t>llama.ckpt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prediction_length</a:t>
            </a:r>
            <a:r>
              <a:rPr lang="en-US" sz="1200" dirty="0"/>
              <a:t>=</a:t>
            </a:r>
            <a:r>
              <a:rPr lang="en-US" sz="1200" dirty="0" err="1"/>
              <a:t>prediction_length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context_length</a:t>
            </a:r>
            <a:r>
              <a:rPr lang="en-US" sz="1200" dirty="0"/>
              <a:t>=</a:t>
            </a:r>
            <a:r>
              <a:rPr lang="en-US" sz="1200" dirty="0" err="1"/>
              <a:t>context_length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scaling="mean",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nonnegative_pred_samples</a:t>
            </a:r>
            <a:r>
              <a:rPr lang="en-US" sz="1200" dirty="0"/>
              <a:t>=True,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batch_size</a:t>
            </a:r>
            <a:r>
              <a:rPr lang="en-US" sz="1200" dirty="0"/>
              <a:t>=64,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num_parallel_samples</a:t>
            </a:r>
            <a:r>
              <a:rPr lang="en-US" sz="1200" dirty="0"/>
              <a:t>=</a:t>
            </a:r>
            <a:r>
              <a:rPr lang="en-US" sz="1200" dirty="0" err="1"/>
              <a:t>num_parallel_samples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input_size</a:t>
            </a:r>
            <a:r>
              <a:rPr lang="en-US" sz="1200" dirty="0"/>
              <a:t>=</a:t>
            </a:r>
            <a:r>
              <a:rPr lang="en-US" sz="1200" dirty="0" err="1"/>
              <a:t>estimator_args</a:t>
            </a:r>
            <a:r>
              <a:rPr lang="en-US" sz="1200" dirty="0"/>
              <a:t>["</a:t>
            </a:r>
            <a:r>
              <a:rPr lang="en-US" sz="1200" dirty="0" err="1"/>
              <a:t>input_size</a:t>
            </a:r>
            <a:r>
              <a:rPr lang="en-US" sz="1200" dirty="0"/>
              <a:t>"],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n_layer</a:t>
            </a:r>
            <a:r>
              <a:rPr lang="en-US" sz="1200" dirty="0"/>
              <a:t>=</a:t>
            </a:r>
            <a:r>
              <a:rPr lang="en-US" sz="1200" dirty="0" err="1"/>
              <a:t>estimator_args</a:t>
            </a:r>
            <a:r>
              <a:rPr lang="en-US" sz="1200" dirty="0"/>
              <a:t>["</a:t>
            </a:r>
            <a:r>
              <a:rPr lang="en-US" sz="1200" dirty="0" err="1"/>
              <a:t>n_layer</a:t>
            </a:r>
            <a:r>
              <a:rPr lang="en-US" sz="1200" dirty="0"/>
              <a:t>"],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n_embd_per_head</a:t>
            </a:r>
            <a:r>
              <a:rPr lang="en-US" sz="1200" dirty="0"/>
              <a:t>=</a:t>
            </a:r>
            <a:r>
              <a:rPr lang="en-US" sz="1200" dirty="0" err="1"/>
              <a:t>estimator_args</a:t>
            </a:r>
            <a:r>
              <a:rPr lang="en-US" sz="1200" dirty="0"/>
              <a:t>["</a:t>
            </a:r>
            <a:r>
              <a:rPr lang="en-US" sz="1200" dirty="0" err="1"/>
              <a:t>n_embd_per_head</a:t>
            </a:r>
            <a:r>
              <a:rPr lang="en-US" sz="1200" dirty="0"/>
              <a:t>"],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n_head</a:t>
            </a:r>
            <a:r>
              <a:rPr lang="en-US" sz="1200" dirty="0"/>
              <a:t>=</a:t>
            </a:r>
            <a:r>
              <a:rPr lang="en-US" sz="1200" dirty="0" err="1"/>
              <a:t>estimator_args</a:t>
            </a:r>
            <a:r>
              <a:rPr lang="en-US" sz="1200" dirty="0"/>
              <a:t>["</a:t>
            </a:r>
            <a:r>
              <a:rPr lang="en-US" sz="1200" dirty="0" err="1"/>
              <a:t>n_head</a:t>
            </a:r>
            <a:r>
              <a:rPr lang="en-US" sz="1200" dirty="0"/>
              <a:t>"],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time_feat</a:t>
            </a:r>
            <a:r>
              <a:rPr lang="en-US" sz="1200" dirty="0"/>
              <a:t>=</a:t>
            </a:r>
            <a:r>
              <a:rPr lang="en-US" sz="1200" dirty="0" err="1"/>
              <a:t>estimator_args</a:t>
            </a:r>
            <a:r>
              <a:rPr lang="en-US" sz="1200" dirty="0"/>
              <a:t>["</a:t>
            </a:r>
            <a:r>
              <a:rPr lang="en-US" sz="1200" dirty="0" err="1"/>
              <a:t>time_feat</a:t>
            </a:r>
            <a:r>
              <a:rPr lang="en-US" sz="1200" dirty="0"/>
              <a:t>"],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trainer_kwargs</a:t>
            </a:r>
            <a:r>
              <a:rPr lang="en-US" sz="1200" dirty="0"/>
              <a:t>={"</a:t>
            </a:r>
            <a:r>
              <a:rPr lang="en-US" sz="1200" dirty="0" err="1"/>
              <a:t>max_epochs</a:t>
            </a:r>
            <a:r>
              <a:rPr lang="en-US" sz="1200" dirty="0"/>
              <a:t>": </a:t>
            </a:r>
            <a:r>
              <a:rPr lang="en-US" sz="1200" dirty="0" err="1"/>
              <a:t>max_epochs</a:t>
            </a:r>
            <a:r>
              <a:rPr lang="en-US" sz="1200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McCalip</dc:creator>
  <cp:lastModifiedBy>Andrew</cp:lastModifiedBy>
  <cp:revision>1</cp:revision>
  <dcterms:created xsi:type="dcterms:W3CDTF">2024-05-19T03:13:09Z</dcterms:created>
  <dcterms:modified xsi:type="dcterms:W3CDTF">2024-05-19T04:21:39Z</dcterms:modified>
</cp:coreProperties>
</file>