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odeproject.com/Articles/575551/User-Authentication-in-Ruby-on-Rails" TargetMode="External"/><Relationship Id="rId4" Type="http://schemas.openxmlformats.org/officeDocument/2006/relationships/hyperlink" Target="https://www.railstutorial.org/" TargetMode="External"/><Relationship Id="rId5" Type="http://schemas.openxmlformats.org/officeDocument/2006/relationships/hyperlink" Target="https://azure.microsoft.com/en-us/documentation/articles/storage-ruby-how-to-use-blob-stor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13 Project 3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The Cloud(:blob)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Goals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80% Learn Rails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MVC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Active Record - ORM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Ruby Language Rails Framework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275" y="893075"/>
            <a:ext cx="2755800" cy="3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Goals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20% Production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Model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Document Model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Rails COULD Have Made It Easier!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Infinity possibilities!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Devise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CarrierWave Paperclip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Scaffolding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Active Admin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Bcrypt and Bootstrap =)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Look To The Future!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Downloader Installer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Limited Space / Display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 Folder Hierarchy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 Model Relationships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Admin Panel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http://www.codeproject.com/Articles/575551/User-Authentication-in-Ruby-on-Rails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https://www.railstutorial.org/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https://azure.microsoft.com/en-us/documentation/articles/storage-ruby-how-to-use-blob-storage/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