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859EA08-D2F4-4FF6-A98D-83DCAF304E9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Case Study 2 – Attrition at Frito-Lay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Andrew Mejia 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DDS Case Study 2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Influential variables for salaries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Total Working Years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Job Role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Job Level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Overall model RMSE performance is $1101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Total Working Years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Strong Linear Relationship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Correlation of 0.779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479680" y="2368440"/>
            <a:ext cx="4821840" cy="30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Job Role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.78 correlation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828800" y="2006280"/>
            <a:ext cx="5212080" cy="325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Job Level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.952 Correlation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968840" y="2003400"/>
            <a:ext cx="5072040" cy="313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Further Areas of Research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Review HR job role for outliers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Review high risk odds ratios of attrition 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Project Objectives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Find the 3 most influential factors in attrition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Identify any interesting job trends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Provide a model to predict employee turn over (attrition)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Provide a model to predict employee monthly income 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Data Set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35 variables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1 target response of Attrition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1 target response of Monthly Income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Examples of variables 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Monthly Income (Attrition Model Only)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Distance from home 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Gender 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Highly imbalanced data set 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Large proportion of retains vs attrites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730 Nos Vs 140 yes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Over come this by up-sampling techniques for creating a test train data split for model fitting 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Immediate Exclusions</a:t>
            </a:r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ID 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This is the ID of the observation within the data set 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Over 18 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This is a variable indicating whether the observation, in this case, employee is over the age of 18.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All observations in this data set are over the age of 18 </a:t>
            </a:r>
            <a:endParaRPr b="0" lang="en-US" sz="228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Top 3 Factors leading to Attrition 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Lets look at the proportions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rcRect l="1984" t="2821" r="2380" b="2937"/>
          <a:stretch/>
        </p:blipFill>
        <p:spPr>
          <a:xfrm>
            <a:off x="1463040" y="1948320"/>
            <a:ext cx="5303520" cy="326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Distance from Home 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rcRect l="1364" t="4039" r="1760" b="2145"/>
          <a:stretch/>
        </p:blipFill>
        <p:spPr>
          <a:xfrm>
            <a:off x="482400" y="1463040"/>
            <a:ext cx="6375600" cy="38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Number of Companies Worked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rcRect l="1364" t="0" r="1760" b="1644"/>
          <a:stretch/>
        </p:blipFill>
        <p:spPr>
          <a:xfrm>
            <a:off x="457560" y="1393560"/>
            <a:ext cx="6400440" cy="400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Model for predicting Attrition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58" name="Table 2"/>
          <p:cNvGraphicFramePr/>
          <p:nvPr/>
        </p:nvGraphicFramePr>
        <p:xfrm>
          <a:off x="504000" y="1368000"/>
          <a:ext cx="9071640" cy="1911240"/>
        </p:xfrm>
        <a:graphic>
          <a:graphicData uri="http://schemas.openxmlformats.org/drawingml/2006/table">
            <a:tbl>
              <a:tblPr/>
              <a:tblGrid>
                <a:gridCol w="1814400"/>
                <a:gridCol w="1814400"/>
                <a:gridCol w="1814400"/>
                <a:gridCol w="1814400"/>
                <a:gridCol w="181440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Model 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Overall 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Sensitivity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Specificity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Recommend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KNN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69.30%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77.31%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64.93%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NB 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71.52%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62.03%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81.01%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78.16%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77.64%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78.69%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latin typeface="Arial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Specific Roles 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Lets come back to Job Roles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odds of a research scientist attrites over the odds of a research scientist staying is 6.78 times.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odds of a research director </a:t>
            </a:r>
            <a:r>
              <a:rPr b="0" lang="en-US" sz="2600" spc="-1" strike="noStrike">
                <a:latin typeface="Arial"/>
              </a:rPr>
              <a:t>attrites over the odds of a research director staying is 1.78 times.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Really would want to review the HR job odds ratio, odds of attriting is 8.55 e+6 times over the odds of staying. This could be an outlier and requires further analysis.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2020-04-12T14:41:26Z</dcterms:created>
  <dc:creator/>
  <dc:description/>
  <dc:language>en-US</dc:language>
  <cp:lastModifiedBy/>
  <dcterms:modified xsi:type="dcterms:W3CDTF">2020-04-13T20:46:25Z</dcterms:modified>
  <cp:revision>19</cp:revision>
  <dc:subject/>
  <dc:title>Bright Blue</dc:title>
</cp:coreProperties>
</file>