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rial"/>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rial"/>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854" name="Shape 854"/>
          <p:cNvSpPr/>
          <p:nvPr>
            <p:ph type="sldImg"/>
          </p:nvPr>
        </p:nvSpPr>
        <p:spPr>
          <a:xfrm>
            <a:off x="1143000" y="685800"/>
            <a:ext cx="4572000" cy="3429000"/>
          </a:xfrm>
          <a:prstGeom prst="rect">
            <a:avLst/>
          </a:prstGeom>
        </p:spPr>
        <p:txBody>
          <a:bodyPr/>
          <a:lstStyle/>
          <a:p>
            <a:pPr/>
          </a:p>
        </p:txBody>
      </p:sp>
      <p:sp>
        <p:nvSpPr>
          <p:cNvPr id="855" name="Shape 855"/>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Arial"/>
      </a:defRPr>
    </a:lvl1pPr>
    <a:lvl2pPr indent="228600" latinLnBrk="0">
      <a:defRPr sz="1200">
        <a:latin typeface="+mn-lt"/>
        <a:ea typeface="+mn-ea"/>
        <a:cs typeface="+mn-cs"/>
        <a:sym typeface="Arial"/>
      </a:defRPr>
    </a:lvl2pPr>
    <a:lvl3pPr indent="457200" latinLnBrk="0">
      <a:defRPr sz="1200">
        <a:latin typeface="+mn-lt"/>
        <a:ea typeface="+mn-ea"/>
        <a:cs typeface="+mn-cs"/>
        <a:sym typeface="Arial"/>
      </a:defRPr>
    </a:lvl3pPr>
    <a:lvl4pPr indent="685800" latinLnBrk="0">
      <a:defRPr sz="1200">
        <a:latin typeface="+mn-lt"/>
        <a:ea typeface="+mn-ea"/>
        <a:cs typeface="+mn-cs"/>
        <a:sym typeface="Arial"/>
      </a:defRPr>
    </a:lvl4pPr>
    <a:lvl5pPr indent="914400" latinLnBrk="0">
      <a:defRPr sz="1200">
        <a:latin typeface="+mn-lt"/>
        <a:ea typeface="+mn-ea"/>
        <a:cs typeface="+mn-cs"/>
        <a:sym typeface="Arial"/>
      </a:defRPr>
    </a:lvl5pPr>
    <a:lvl6pPr indent="1143000" latinLnBrk="0">
      <a:defRPr sz="1200">
        <a:latin typeface="+mn-lt"/>
        <a:ea typeface="+mn-ea"/>
        <a:cs typeface="+mn-cs"/>
        <a:sym typeface="Arial"/>
      </a:defRPr>
    </a:lvl6pPr>
    <a:lvl7pPr indent="1371600" latinLnBrk="0">
      <a:defRPr sz="1200">
        <a:latin typeface="+mn-lt"/>
        <a:ea typeface="+mn-ea"/>
        <a:cs typeface="+mn-cs"/>
        <a:sym typeface="Arial"/>
      </a:defRPr>
    </a:lvl7pPr>
    <a:lvl8pPr indent="1600200" latinLnBrk="0">
      <a:defRPr sz="1200">
        <a:latin typeface="+mn-lt"/>
        <a:ea typeface="+mn-ea"/>
        <a:cs typeface="+mn-cs"/>
        <a:sym typeface="Arial"/>
      </a:defRPr>
    </a:lvl8pPr>
    <a:lvl9pPr indent="1828800" latinLnBrk="0">
      <a:defRPr sz="1200">
        <a:latin typeface="+mn-lt"/>
        <a:ea typeface="+mn-ea"/>
        <a:cs typeface="+mn-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64" name="Shape 864"/>
          <p:cNvSpPr/>
          <p:nvPr>
            <p:ph type="sldImg"/>
          </p:nvPr>
        </p:nvSpPr>
        <p:spPr>
          <a:prstGeom prst="rect">
            <a:avLst/>
          </a:prstGeom>
        </p:spPr>
        <p:txBody>
          <a:bodyPr/>
          <a:lstStyle/>
          <a:p>
            <a:pPr/>
          </a:p>
        </p:txBody>
      </p:sp>
      <p:sp>
        <p:nvSpPr>
          <p:cNvPr id="865" name="Shape 865"/>
          <p:cNvSpPr/>
          <p:nvPr>
            <p:ph type="body" sz="quarter" idx="1"/>
          </p:nvPr>
        </p:nvSpPr>
        <p:spPr>
          <a:prstGeom prst="rect">
            <a:avLst/>
          </a:prstGeom>
        </p:spPr>
        <p:txBody>
          <a:bodyPr/>
          <a:lstStyle/>
          <a:p>
            <a:pPr/>
            <a:r>
              <a:t>Thank you for joining us today as we walk you through our Analytic report for Budweiser where we’ll cover our analysis of US Breweries and their Associated Beers.  We’ll specifically cover where in the US there is a higher proportion of Breweries, Which states have highest ABV and which states have highest IBU, the correlation between IBU and ABV as well as the association between size of beer and the region with regard to IBU and ABV.</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51" name="Shape 951"/>
          <p:cNvSpPr/>
          <p:nvPr>
            <p:ph type="sldImg"/>
          </p:nvPr>
        </p:nvSpPr>
        <p:spPr>
          <a:prstGeom prst="rect">
            <a:avLst/>
          </a:prstGeom>
        </p:spPr>
        <p:txBody>
          <a:bodyPr/>
          <a:lstStyle/>
          <a:p>
            <a:pPr/>
          </a:p>
        </p:txBody>
      </p:sp>
      <p:sp>
        <p:nvSpPr>
          <p:cNvPr id="952" name="Shape 952"/>
          <p:cNvSpPr/>
          <p:nvPr>
            <p:ph type="body" sz="quarter" idx="1"/>
          </p:nvPr>
        </p:nvSpPr>
        <p:spPr>
          <a:prstGeom prst="rect">
            <a:avLst/>
          </a:prstGeom>
        </p:spPr>
        <p:txBody>
          <a:bodyPr/>
          <a:lstStyle/>
          <a:p>
            <a:pPr/>
            <a:r>
              <a:t>To do this, we took grouped beers into three different categories:  Ales, IPA and Other types of beer.  We can see that [click] IPAs have a higher distribution of IBUs than Ales and Other types of beers and that [click] IPAs also have a higher distribution of ABV than Ales and Other types of beers.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56" name="Shape 956"/>
          <p:cNvSpPr/>
          <p:nvPr>
            <p:ph type="sldImg"/>
          </p:nvPr>
        </p:nvSpPr>
        <p:spPr>
          <a:prstGeom prst="rect">
            <a:avLst/>
          </a:prstGeom>
        </p:spPr>
        <p:txBody>
          <a:bodyPr/>
          <a:lstStyle/>
          <a:p>
            <a:pPr/>
          </a:p>
        </p:txBody>
      </p:sp>
      <p:sp>
        <p:nvSpPr>
          <p:cNvPr id="957" name="Shape 957"/>
          <p:cNvSpPr/>
          <p:nvPr>
            <p:ph type="body" sz="quarter" idx="1"/>
          </p:nvPr>
        </p:nvSpPr>
        <p:spPr>
          <a:prstGeom prst="rect">
            <a:avLst/>
          </a:prstGeom>
        </p:spPr>
        <p:txBody>
          <a:bodyPr/>
          <a:lstStyle/>
          <a:p>
            <a:pPr/>
            <a:r>
              <a:t>Let’s take a look at how we can classify beers using KNN and Naïve Bayes.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67" name="Shape 967"/>
          <p:cNvSpPr/>
          <p:nvPr>
            <p:ph type="sldImg"/>
          </p:nvPr>
        </p:nvSpPr>
        <p:spPr>
          <a:prstGeom prst="rect">
            <a:avLst/>
          </a:prstGeom>
        </p:spPr>
        <p:txBody>
          <a:bodyPr/>
          <a:lstStyle/>
          <a:p>
            <a:pPr/>
          </a:p>
        </p:txBody>
      </p:sp>
      <p:sp>
        <p:nvSpPr>
          <p:cNvPr id="968" name="Shape 968"/>
          <p:cNvSpPr/>
          <p:nvPr>
            <p:ph type="body" sz="quarter" idx="1"/>
          </p:nvPr>
        </p:nvSpPr>
        <p:spPr>
          <a:prstGeom prst="rect">
            <a:avLst/>
          </a:prstGeom>
        </p:spPr>
        <p:txBody>
          <a:bodyPr/>
          <a:lstStyle/>
          <a:p>
            <a:pPr/>
            <a:r>
              <a:t>Knowing what we do about IPAs, Ales and Other beers, we used the ABV and IBU’s to classify their type using KNN.  We identified that a [click] KNN with k=5 resulted in a model that has an 83% accuracy.  Let’s take a look at Naïve Bayes next as a comparison.</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74" name="Shape 974"/>
          <p:cNvSpPr/>
          <p:nvPr>
            <p:ph type="sldImg"/>
          </p:nvPr>
        </p:nvSpPr>
        <p:spPr>
          <a:prstGeom prst="rect">
            <a:avLst/>
          </a:prstGeom>
        </p:spPr>
        <p:txBody>
          <a:bodyPr/>
          <a:lstStyle/>
          <a:p>
            <a:pPr/>
          </a:p>
        </p:txBody>
      </p:sp>
      <p:sp>
        <p:nvSpPr>
          <p:cNvPr id="975" name="Shape 975"/>
          <p:cNvSpPr/>
          <p:nvPr>
            <p:ph type="body" sz="quarter" idx="1"/>
          </p:nvPr>
        </p:nvSpPr>
        <p:spPr>
          <a:prstGeom prst="rect">
            <a:avLst/>
          </a:prstGeom>
        </p:spPr>
        <p:txBody>
          <a:bodyPr/>
          <a:lstStyle/>
          <a:p>
            <a:pPr/>
            <a:r>
              <a:t>Naïve Bayes was able to predict the type of beer using ABV and IBU with an 86% accuracy.  With these results, we recommend the Naïve Baye’s model for Budweiser.</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79" name="Shape 979"/>
          <p:cNvSpPr/>
          <p:nvPr>
            <p:ph type="sldImg"/>
          </p:nvPr>
        </p:nvSpPr>
        <p:spPr>
          <a:prstGeom prst="rect">
            <a:avLst/>
          </a:prstGeom>
        </p:spPr>
        <p:txBody>
          <a:bodyPr/>
          <a:lstStyle/>
          <a:p>
            <a:pPr/>
          </a:p>
        </p:txBody>
      </p:sp>
      <p:sp>
        <p:nvSpPr>
          <p:cNvPr id="980" name="Shape 980"/>
          <p:cNvSpPr/>
          <p:nvPr>
            <p:ph type="body" sz="quarter" idx="1"/>
          </p:nvPr>
        </p:nvSpPr>
        <p:spPr>
          <a:prstGeom prst="rect">
            <a:avLst/>
          </a:prstGeom>
        </p:spPr>
        <p:txBody>
          <a:bodyPr/>
          <a:lstStyle/>
          <a:p>
            <a:pPr/>
            <a:r>
              <a:t>Let’s compare regional differences against ABV and IBU as well as ABV and IBU compared to the size of the beer.  That is, how big the bottles or cans are.  Let’s see if there’s an interaction between region and beer size for ABV or IBU.</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86" name="Shape 986"/>
          <p:cNvSpPr/>
          <p:nvPr>
            <p:ph type="sldImg"/>
          </p:nvPr>
        </p:nvSpPr>
        <p:spPr>
          <a:prstGeom prst="rect">
            <a:avLst/>
          </a:prstGeom>
        </p:spPr>
        <p:txBody>
          <a:bodyPr/>
          <a:lstStyle/>
          <a:p>
            <a:pPr/>
          </a:p>
        </p:txBody>
      </p:sp>
      <p:sp>
        <p:nvSpPr>
          <p:cNvPr id="987" name="Shape 987"/>
          <p:cNvSpPr/>
          <p:nvPr>
            <p:ph type="body" sz="quarter" idx="1"/>
          </p:nvPr>
        </p:nvSpPr>
        <p:spPr>
          <a:prstGeom prst="rect">
            <a:avLst/>
          </a:prstGeom>
        </p:spPr>
        <p:txBody>
          <a:bodyPr/>
          <a:lstStyle/>
          <a:p>
            <a:pPr/>
            <a:r>
              <a:t>Looking at ABV, [click] we can see that there is a slightly higher ABV by can size across all regions.  We also see [click] that the standard deviations between can size across regions overlap and the profile plot appears to have nearly parallel lines which indicates it’s an additive model with no significant interaction.</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93" name="Shape 993"/>
          <p:cNvSpPr/>
          <p:nvPr>
            <p:ph type="sldImg"/>
          </p:nvPr>
        </p:nvSpPr>
        <p:spPr>
          <a:prstGeom prst="rect">
            <a:avLst/>
          </a:prstGeom>
        </p:spPr>
        <p:txBody>
          <a:bodyPr/>
          <a:lstStyle/>
          <a:p>
            <a:pPr/>
          </a:p>
        </p:txBody>
      </p:sp>
      <p:sp>
        <p:nvSpPr>
          <p:cNvPr id="994" name="Shape 994"/>
          <p:cNvSpPr/>
          <p:nvPr>
            <p:ph type="body" sz="quarter" idx="1"/>
          </p:nvPr>
        </p:nvSpPr>
        <p:spPr>
          <a:prstGeom prst="rect">
            <a:avLst/>
          </a:prstGeom>
        </p:spPr>
        <p:txBody>
          <a:bodyPr/>
          <a:lstStyle/>
          <a:p>
            <a:pPr/>
            <a:r>
              <a:t>Looking now at IBU, we see that [click] 16oz seems to be slightly higher in IBU except for the Midwest.  The South and West regions show higher IBUs for  the16ounce size. We again see [click] that the profile plot indicates no interaction between size of can and region for IBU.</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98" name="Shape 998"/>
          <p:cNvSpPr/>
          <p:nvPr>
            <p:ph type="sldImg"/>
          </p:nvPr>
        </p:nvSpPr>
        <p:spPr>
          <a:prstGeom prst="rect">
            <a:avLst/>
          </a:prstGeom>
        </p:spPr>
        <p:txBody>
          <a:bodyPr/>
          <a:lstStyle/>
          <a:p>
            <a:pPr/>
          </a:p>
        </p:txBody>
      </p:sp>
      <p:sp>
        <p:nvSpPr>
          <p:cNvPr id="999" name="Shape 999"/>
          <p:cNvSpPr/>
          <p:nvPr>
            <p:ph type="body" sz="quarter" idx="1"/>
          </p:nvPr>
        </p:nvSpPr>
        <p:spPr>
          <a:prstGeom prst="rect">
            <a:avLst/>
          </a:prstGeom>
        </p:spPr>
        <p:txBody>
          <a:bodyPr/>
          <a:lstStyle/>
          <a:p>
            <a:pPr/>
            <a:r>
              <a:t>The takeaway is that there’s no interaction between size and region for both ABV and IBU, however both ounces and region are both significant independently.  This indicates that there is a market preference for higher IBU and higher ABV in 16ounce sizes.  Coupling this with what we know about types of beers, we would recommend that if Budweiser wishes to begin offering IPA’s you would want to include a 16ounce size and you would want to target the south and west regions.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02" name="Shape 1002"/>
          <p:cNvSpPr/>
          <p:nvPr>
            <p:ph type="sldImg"/>
          </p:nvPr>
        </p:nvSpPr>
        <p:spPr>
          <a:prstGeom prst="rect">
            <a:avLst/>
          </a:prstGeom>
        </p:spPr>
        <p:txBody>
          <a:bodyPr/>
          <a:lstStyle/>
          <a:p>
            <a:pPr/>
          </a:p>
        </p:txBody>
      </p:sp>
      <p:sp>
        <p:nvSpPr>
          <p:cNvPr id="1003" name="Shape 1003"/>
          <p:cNvSpPr/>
          <p:nvPr>
            <p:ph type="body" sz="quarter" idx="1"/>
          </p:nvPr>
        </p:nvSpPr>
        <p:spPr>
          <a:prstGeom prst="rect">
            <a:avLst/>
          </a:prstGeom>
        </p:spPr>
        <p:txBody>
          <a:bodyPr/>
          <a:lstStyle/>
          <a:p>
            <a:pPr/>
            <a:r>
              <a:t>Thank you for your time.  We hope you found this analysis informative and useful.  Goodbye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69" name="Shape 869"/>
          <p:cNvSpPr/>
          <p:nvPr>
            <p:ph type="sldImg"/>
          </p:nvPr>
        </p:nvSpPr>
        <p:spPr>
          <a:prstGeom prst="rect">
            <a:avLst/>
          </a:prstGeom>
        </p:spPr>
        <p:txBody>
          <a:bodyPr/>
          <a:lstStyle/>
          <a:p>
            <a:pPr/>
          </a:p>
        </p:txBody>
      </p:sp>
      <p:sp>
        <p:nvSpPr>
          <p:cNvPr id="870" name="Shape 870"/>
          <p:cNvSpPr/>
          <p:nvPr>
            <p:ph type="body" sz="quarter" idx="1"/>
          </p:nvPr>
        </p:nvSpPr>
        <p:spPr>
          <a:prstGeom prst="rect">
            <a:avLst/>
          </a:prstGeom>
        </p:spPr>
        <p:txBody>
          <a:bodyPr/>
          <a:lstStyle/>
          <a:p>
            <a:pPr/>
            <a:r>
              <a:t>We’ve included over 2400 observations in our analysis including both beer types and their associated IBU’s. It should be noted that we’ve identified some missing data in the ABV and IBU variables and those observations have been omitted from the classification and correlation analysis.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82" name="Shape 882"/>
          <p:cNvSpPr/>
          <p:nvPr>
            <p:ph type="sldImg"/>
          </p:nvPr>
        </p:nvSpPr>
        <p:spPr>
          <a:prstGeom prst="rect">
            <a:avLst/>
          </a:prstGeom>
        </p:spPr>
        <p:txBody>
          <a:bodyPr/>
          <a:lstStyle/>
          <a:p>
            <a:pPr/>
          </a:p>
        </p:txBody>
      </p:sp>
      <p:sp>
        <p:nvSpPr>
          <p:cNvPr id="883" name="Shape 883"/>
          <p:cNvSpPr/>
          <p:nvPr>
            <p:ph type="body" sz="quarter" idx="1"/>
          </p:nvPr>
        </p:nvSpPr>
        <p:spPr>
          <a:prstGeom prst="rect">
            <a:avLst/>
          </a:prstGeom>
        </p:spPr>
        <p:txBody>
          <a:bodyPr/>
          <a:lstStyle/>
          <a:p>
            <a:pPr/>
            <a:r>
              <a:t>There are 558 breweries across the United States.  The Pareto Analysis indicates that 25% of all breweries are contained within Colorado, California, Michigan and Oregon.  50% of all US breweries are contained within only 9 states.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97" name="Shape 897"/>
          <p:cNvSpPr/>
          <p:nvPr>
            <p:ph type="sldImg"/>
          </p:nvPr>
        </p:nvSpPr>
        <p:spPr>
          <a:prstGeom prst="rect">
            <a:avLst/>
          </a:prstGeom>
        </p:spPr>
        <p:txBody>
          <a:bodyPr/>
          <a:lstStyle/>
          <a:p>
            <a:pPr/>
          </a:p>
        </p:txBody>
      </p:sp>
      <p:sp>
        <p:nvSpPr>
          <p:cNvPr id="898" name="Shape 898"/>
          <p:cNvSpPr/>
          <p:nvPr>
            <p:ph type="body" sz="quarter" idx="1"/>
          </p:nvPr>
        </p:nvSpPr>
        <p:spPr>
          <a:prstGeom prst="rect">
            <a:avLst/>
          </a:prstGeom>
        </p:spPr>
        <p:txBody>
          <a:bodyPr/>
          <a:lstStyle/>
          <a:p>
            <a:pPr/>
            <a:r>
              <a:t>Looking at ABV, the median Alcohol by Volume [click] has little variance across states, however the maximum ABV across states [click] varies quite a bit.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07" name="Shape 907"/>
          <p:cNvSpPr/>
          <p:nvPr>
            <p:ph type="sldImg"/>
          </p:nvPr>
        </p:nvSpPr>
        <p:spPr>
          <a:prstGeom prst="rect">
            <a:avLst/>
          </a:prstGeom>
        </p:spPr>
        <p:txBody>
          <a:bodyPr/>
          <a:lstStyle/>
          <a:p>
            <a:pPr/>
          </a:p>
        </p:txBody>
      </p:sp>
      <p:sp>
        <p:nvSpPr>
          <p:cNvPr id="908" name="Shape 908"/>
          <p:cNvSpPr/>
          <p:nvPr>
            <p:ph type="body" sz="quarter" idx="1"/>
          </p:nvPr>
        </p:nvSpPr>
        <p:spPr>
          <a:prstGeom prst="rect">
            <a:avLst/>
          </a:prstGeom>
        </p:spPr>
        <p:txBody>
          <a:bodyPr/>
          <a:lstStyle/>
          <a:p>
            <a:pPr/>
            <a:r>
              <a:t>We can see that three states have significantly higher max ABV than other states.  These states are [click] Colorado, Indiana and Kentucky</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18" name="Shape 918"/>
          <p:cNvSpPr/>
          <p:nvPr>
            <p:ph type="sldImg"/>
          </p:nvPr>
        </p:nvSpPr>
        <p:spPr>
          <a:prstGeom prst="rect">
            <a:avLst/>
          </a:prstGeom>
        </p:spPr>
        <p:txBody>
          <a:bodyPr/>
          <a:lstStyle/>
          <a:p>
            <a:pPr/>
          </a:p>
        </p:txBody>
      </p:sp>
      <p:sp>
        <p:nvSpPr>
          <p:cNvPr id="919" name="Shape 919"/>
          <p:cNvSpPr/>
          <p:nvPr>
            <p:ph type="body" sz="quarter" idx="1"/>
          </p:nvPr>
        </p:nvSpPr>
        <p:spPr>
          <a:prstGeom prst="rect">
            <a:avLst/>
          </a:prstGeom>
        </p:spPr>
        <p:txBody>
          <a:bodyPr/>
          <a:lstStyle/>
          <a:p>
            <a:pPr/>
            <a:r>
              <a:t>Looking at IBU, we see that there is quite a large variance across states in both the median IBU as well as the Max IBU.</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28" name="Shape 928"/>
          <p:cNvSpPr/>
          <p:nvPr>
            <p:ph type="sldImg"/>
          </p:nvPr>
        </p:nvSpPr>
        <p:spPr>
          <a:prstGeom prst="rect">
            <a:avLst/>
          </a:prstGeom>
        </p:spPr>
        <p:txBody>
          <a:bodyPr/>
          <a:lstStyle/>
          <a:p>
            <a:pPr/>
          </a:p>
        </p:txBody>
      </p:sp>
      <p:sp>
        <p:nvSpPr>
          <p:cNvPr id="929" name="Shape 929"/>
          <p:cNvSpPr/>
          <p:nvPr>
            <p:ph type="body" sz="quarter" idx="1"/>
          </p:nvPr>
        </p:nvSpPr>
        <p:spPr>
          <a:prstGeom prst="rect">
            <a:avLst/>
          </a:prstGeom>
        </p:spPr>
        <p:txBody>
          <a:bodyPr/>
          <a:lstStyle/>
          <a:p>
            <a:pPr/>
            <a:r>
              <a:t>Oregon is known for having a lot of beer with a lot of hops.  Although Oregon [click] has the highest IBU, it’s not one of the top 10 states with highest ABV.  However, [click] Massachusetts and Minnesota have some of the highest IBU and highest ABV of all states.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38" name="Shape 938"/>
          <p:cNvSpPr/>
          <p:nvPr>
            <p:ph type="sldImg"/>
          </p:nvPr>
        </p:nvSpPr>
        <p:spPr>
          <a:prstGeom prst="rect">
            <a:avLst/>
          </a:prstGeom>
        </p:spPr>
        <p:txBody>
          <a:bodyPr/>
          <a:lstStyle/>
          <a:p>
            <a:pPr/>
          </a:p>
        </p:txBody>
      </p:sp>
      <p:sp>
        <p:nvSpPr>
          <p:cNvPr id="939" name="Shape 939"/>
          <p:cNvSpPr/>
          <p:nvPr>
            <p:ph type="body" sz="quarter" idx="1"/>
          </p:nvPr>
        </p:nvSpPr>
        <p:spPr>
          <a:prstGeom prst="rect">
            <a:avLst/>
          </a:prstGeom>
        </p:spPr>
        <p:txBody>
          <a:bodyPr/>
          <a:lstStyle/>
          <a:p>
            <a:pPr/>
            <a:r>
              <a:t>Again, looking at ABV, [click] the median and mean are nearly equal and the distribution indicates that majority of beers [click] have roughly 5% ABV which indicates a market preference for beers around 5% ABV</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45" name="Shape 945"/>
          <p:cNvSpPr/>
          <p:nvPr>
            <p:ph type="sldImg"/>
          </p:nvPr>
        </p:nvSpPr>
        <p:spPr>
          <a:prstGeom prst="rect">
            <a:avLst/>
          </a:prstGeom>
        </p:spPr>
        <p:txBody>
          <a:bodyPr/>
          <a:lstStyle/>
          <a:p>
            <a:pPr/>
          </a:p>
        </p:txBody>
      </p:sp>
      <p:sp>
        <p:nvSpPr>
          <p:cNvPr id="946" name="Shape 946"/>
          <p:cNvSpPr/>
          <p:nvPr>
            <p:ph type="body" sz="quarter" idx="1"/>
          </p:nvPr>
        </p:nvSpPr>
        <p:spPr>
          <a:prstGeom prst="rect">
            <a:avLst/>
          </a:prstGeom>
        </p:spPr>
        <p:txBody>
          <a:bodyPr/>
          <a:lstStyle>
            <a:lvl1pPr>
              <a:defRPr spc="-1" sz="2000"/>
            </a:lvl1pPr>
          </a:lstStyle>
          <a:p>
            <a:pPr/>
            <a:r>
              <a:t>We looked to see what the correlation is between ABV and IBU and we can see [click] a moderately high positive correlation.  This is because of the fermentation process.  The more barley you add, the more sugars there are, so brewers add more bittering hops to offset the sweetness.</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Slide">
    <p:spTree>
      <p:nvGrpSpPr>
        <p:cNvPr id="1" name=""/>
        <p:cNvGrpSpPr/>
        <p:nvPr/>
      </p:nvGrpSpPr>
      <p:grpSpPr>
        <a:xfrm>
          <a:off x="0" y="0"/>
          <a:ext cx="0" cy="0"/>
          <a:chOff x="0" y="0"/>
          <a:chExt cx="0" cy="0"/>
        </a:xfrm>
      </p:grpSpPr>
      <p:sp>
        <p:nvSpPr>
          <p:cNvPr id="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Content over Content">
    <p:spTree>
      <p:nvGrpSpPr>
        <p:cNvPr id="1" name=""/>
        <p:cNvGrpSpPr/>
        <p:nvPr/>
      </p:nvGrpSpPr>
      <p:grpSpPr>
        <a:xfrm>
          <a:off x="0" y="0"/>
          <a:ext cx="0" cy="0"/>
          <a:chOff x="0" y="0"/>
          <a:chExt cx="0" cy="0"/>
        </a:xfrm>
      </p:grpSpPr>
      <p:sp>
        <p:nvSpPr>
          <p:cNvPr id="99" name="Title Text"/>
          <p:cNvSpPr txBox="1"/>
          <p:nvPr>
            <p:ph type="title"/>
          </p:nvPr>
        </p:nvSpPr>
        <p:spPr>
          <a:xfrm>
            <a:off x="581040" y="729719"/>
            <a:ext cx="11028600" cy="987121"/>
          </a:xfrm>
          <a:prstGeom prst="rect">
            <a:avLst/>
          </a:prstGeom>
        </p:spPr>
        <p:txBody>
          <a:bodyPr>
            <a:normAutofit fontScale="100000" lnSpcReduction="0"/>
          </a:bodyPr>
          <a:lstStyle/>
          <a:p>
            <a:pPr/>
            <a:r>
              <a:t>Title Text</a:t>
            </a:r>
          </a:p>
        </p:txBody>
      </p:sp>
      <p:sp>
        <p:nvSpPr>
          <p:cNvPr id="100" name="Body Level One…"/>
          <p:cNvSpPr txBox="1"/>
          <p:nvPr>
            <p:ph type="body" sz="quarter" idx="1"/>
          </p:nvPr>
        </p:nvSpPr>
        <p:spPr>
          <a:xfrm>
            <a:off x="581040" y="2228039"/>
            <a:ext cx="1236241" cy="1732322"/>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01" name="PlaceHolder 3"/>
          <p:cNvSpPr/>
          <p:nvPr>
            <p:ph type="body" sz="quarter" idx="13"/>
          </p:nvPr>
        </p:nvSpPr>
        <p:spPr>
          <a:xfrm>
            <a:off x="581040" y="4125240"/>
            <a:ext cx="1236241" cy="1732321"/>
          </a:xfrm>
          <a:prstGeom prst="rect">
            <a:avLst/>
          </a:prstGeom>
        </p:spPr>
        <p:txBody>
          <a:bodyPr/>
          <a:lstStyle/>
          <a:p>
            <a:pPr>
              <a:defRPr spc="-100"/>
            </a:pPr>
          </a:p>
        </p:txBody>
      </p:sp>
      <p:sp>
        <p:nvSpPr>
          <p:cNvPr id="10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4 Content">
    <p:spTree>
      <p:nvGrpSpPr>
        <p:cNvPr id="1" name=""/>
        <p:cNvGrpSpPr/>
        <p:nvPr/>
      </p:nvGrpSpPr>
      <p:grpSpPr>
        <a:xfrm>
          <a:off x="0" y="0"/>
          <a:ext cx="0" cy="0"/>
          <a:chOff x="0" y="0"/>
          <a:chExt cx="0" cy="0"/>
        </a:xfrm>
      </p:grpSpPr>
      <p:sp>
        <p:nvSpPr>
          <p:cNvPr id="109" name="Title Text"/>
          <p:cNvSpPr txBox="1"/>
          <p:nvPr>
            <p:ph type="title"/>
          </p:nvPr>
        </p:nvSpPr>
        <p:spPr>
          <a:xfrm>
            <a:off x="581040" y="729719"/>
            <a:ext cx="11028600" cy="987121"/>
          </a:xfrm>
          <a:prstGeom prst="rect">
            <a:avLst/>
          </a:prstGeom>
        </p:spPr>
        <p:txBody>
          <a:bodyPr>
            <a:normAutofit fontScale="100000" lnSpcReduction="0"/>
          </a:bodyPr>
          <a:lstStyle/>
          <a:p>
            <a:pPr/>
            <a:r>
              <a:t>Title Text</a:t>
            </a:r>
          </a:p>
        </p:txBody>
      </p:sp>
      <p:sp>
        <p:nvSpPr>
          <p:cNvPr id="110" name="Body Level One…"/>
          <p:cNvSpPr txBox="1"/>
          <p:nvPr>
            <p:ph type="body" sz="quarter" idx="1"/>
          </p:nvPr>
        </p:nvSpPr>
        <p:spPr>
          <a:xfrm>
            <a:off x="581040" y="2228039"/>
            <a:ext cx="603001" cy="1732322"/>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11" name="PlaceHolder 3"/>
          <p:cNvSpPr/>
          <p:nvPr/>
        </p:nvSpPr>
        <p:spPr>
          <a:xfrm>
            <a:off x="1214640" y="2228039"/>
            <a:ext cx="603001" cy="1732322"/>
          </a:xfrm>
          <a:prstGeom prst="rect">
            <a:avLst/>
          </a:prstGeom>
          <a:ln w="12700">
            <a:miter lim="400000"/>
          </a:ln>
        </p:spPr>
        <p:txBody>
          <a:bodyPr lIns="0" tIns="0" rIns="0" bIns="0">
            <a:normAutofit fontScale="100000" lnSpcReduction="0"/>
          </a:bodyPr>
          <a:lstStyle/>
          <a:p>
            <a:pPr marL="431999" indent="-323999">
              <a:lnSpc>
                <a:spcPct val="90000"/>
              </a:lnSpc>
              <a:spcBef>
                <a:spcPts val="1400"/>
              </a:spcBef>
              <a:buClr>
                <a:srgbClr val="000000"/>
              </a:buClr>
              <a:buSzPct val="45000"/>
              <a:buChar char="●"/>
              <a:defRPr spc="-100" sz="2800"/>
            </a:pPr>
          </a:p>
        </p:txBody>
      </p:sp>
      <p:sp>
        <p:nvSpPr>
          <p:cNvPr id="112" name="PlaceHolder 4"/>
          <p:cNvSpPr/>
          <p:nvPr/>
        </p:nvSpPr>
        <p:spPr>
          <a:xfrm>
            <a:off x="581040" y="4125240"/>
            <a:ext cx="603001" cy="1732321"/>
          </a:xfrm>
          <a:prstGeom prst="rect">
            <a:avLst/>
          </a:prstGeom>
          <a:ln w="12700">
            <a:miter lim="400000"/>
          </a:ln>
        </p:spPr>
        <p:txBody>
          <a:bodyPr lIns="0" tIns="0" rIns="0" bIns="0">
            <a:normAutofit fontScale="100000" lnSpcReduction="0"/>
          </a:bodyPr>
          <a:lstStyle/>
          <a:p>
            <a:pPr marL="431999" indent="-323999">
              <a:lnSpc>
                <a:spcPct val="90000"/>
              </a:lnSpc>
              <a:spcBef>
                <a:spcPts val="1400"/>
              </a:spcBef>
              <a:buClr>
                <a:srgbClr val="000000"/>
              </a:buClr>
              <a:buSzPct val="45000"/>
              <a:buChar char="●"/>
              <a:defRPr spc="-100" sz="2800"/>
            </a:pPr>
          </a:p>
        </p:txBody>
      </p:sp>
      <p:sp>
        <p:nvSpPr>
          <p:cNvPr id="113" name="PlaceHolder 5"/>
          <p:cNvSpPr/>
          <p:nvPr>
            <p:ph type="body" sz="quarter" idx="13"/>
          </p:nvPr>
        </p:nvSpPr>
        <p:spPr>
          <a:xfrm>
            <a:off x="1214640" y="4125240"/>
            <a:ext cx="603001" cy="1732321"/>
          </a:xfrm>
          <a:prstGeom prst="rect">
            <a:avLst/>
          </a:prstGeom>
        </p:spPr>
        <p:txBody>
          <a:bodyPr/>
          <a:lstStyle/>
          <a:p>
            <a:pPr>
              <a:defRPr spc="-100"/>
            </a:pPr>
          </a:p>
        </p:txBody>
      </p:sp>
      <p:sp>
        <p:nvSpPr>
          <p:cNvPr id="1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6 Content">
    <p:spTree>
      <p:nvGrpSpPr>
        <p:cNvPr id="1" name=""/>
        <p:cNvGrpSpPr/>
        <p:nvPr/>
      </p:nvGrpSpPr>
      <p:grpSpPr>
        <a:xfrm>
          <a:off x="0" y="0"/>
          <a:ext cx="0" cy="0"/>
          <a:chOff x="0" y="0"/>
          <a:chExt cx="0" cy="0"/>
        </a:xfrm>
      </p:grpSpPr>
      <p:sp>
        <p:nvSpPr>
          <p:cNvPr id="121" name="Title Text"/>
          <p:cNvSpPr txBox="1"/>
          <p:nvPr>
            <p:ph type="title"/>
          </p:nvPr>
        </p:nvSpPr>
        <p:spPr>
          <a:xfrm>
            <a:off x="581040" y="729719"/>
            <a:ext cx="11028600" cy="987121"/>
          </a:xfrm>
          <a:prstGeom prst="rect">
            <a:avLst/>
          </a:prstGeom>
        </p:spPr>
        <p:txBody>
          <a:bodyPr>
            <a:normAutofit fontScale="100000" lnSpcReduction="0"/>
          </a:bodyPr>
          <a:lstStyle/>
          <a:p>
            <a:pPr/>
            <a:r>
              <a:t>Title Text</a:t>
            </a:r>
          </a:p>
        </p:txBody>
      </p:sp>
      <p:sp>
        <p:nvSpPr>
          <p:cNvPr id="122" name="Body Level One…"/>
          <p:cNvSpPr txBox="1"/>
          <p:nvPr>
            <p:ph type="body" sz="quarter" idx="1"/>
          </p:nvPr>
        </p:nvSpPr>
        <p:spPr>
          <a:xfrm>
            <a:off x="581040" y="2228039"/>
            <a:ext cx="397801" cy="1732322"/>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23" name="PlaceHolder 3"/>
          <p:cNvSpPr/>
          <p:nvPr/>
        </p:nvSpPr>
        <p:spPr>
          <a:xfrm>
            <a:off x="998999" y="2228039"/>
            <a:ext cx="397801" cy="1732322"/>
          </a:xfrm>
          <a:prstGeom prst="rect">
            <a:avLst/>
          </a:prstGeom>
          <a:ln w="12700">
            <a:miter lim="400000"/>
          </a:ln>
        </p:spPr>
        <p:txBody>
          <a:bodyPr lIns="0" tIns="0" rIns="0" bIns="0">
            <a:normAutofit fontScale="100000" lnSpcReduction="0"/>
          </a:bodyPr>
          <a:lstStyle/>
          <a:p>
            <a:pPr marL="431999" indent="-323999">
              <a:lnSpc>
                <a:spcPct val="90000"/>
              </a:lnSpc>
              <a:spcBef>
                <a:spcPts val="1400"/>
              </a:spcBef>
              <a:buClr>
                <a:srgbClr val="000000"/>
              </a:buClr>
              <a:buSzPct val="45000"/>
              <a:buChar char="●"/>
              <a:defRPr spc="-100" sz="2800"/>
            </a:pPr>
          </a:p>
        </p:txBody>
      </p:sp>
      <p:sp>
        <p:nvSpPr>
          <p:cNvPr id="124" name="PlaceHolder 4"/>
          <p:cNvSpPr/>
          <p:nvPr/>
        </p:nvSpPr>
        <p:spPr>
          <a:xfrm>
            <a:off x="1417319" y="2228039"/>
            <a:ext cx="397801" cy="1732322"/>
          </a:xfrm>
          <a:prstGeom prst="rect">
            <a:avLst/>
          </a:prstGeom>
          <a:ln w="12700">
            <a:miter lim="400000"/>
          </a:ln>
        </p:spPr>
        <p:txBody>
          <a:bodyPr lIns="0" tIns="0" rIns="0" bIns="0">
            <a:normAutofit fontScale="100000" lnSpcReduction="0"/>
          </a:bodyPr>
          <a:lstStyle/>
          <a:p>
            <a:pPr marL="431999" indent="-323999">
              <a:lnSpc>
                <a:spcPct val="90000"/>
              </a:lnSpc>
              <a:spcBef>
                <a:spcPts val="1400"/>
              </a:spcBef>
              <a:buClr>
                <a:srgbClr val="000000"/>
              </a:buClr>
              <a:buSzPct val="45000"/>
              <a:buChar char="●"/>
              <a:defRPr spc="-100" sz="2800"/>
            </a:pPr>
          </a:p>
        </p:txBody>
      </p:sp>
      <p:sp>
        <p:nvSpPr>
          <p:cNvPr id="125" name="PlaceHolder 5"/>
          <p:cNvSpPr/>
          <p:nvPr/>
        </p:nvSpPr>
        <p:spPr>
          <a:xfrm>
            <a:off x="581040" y="4125240"/>
            <a:ext cx="397801" cy="1732321"/>
          </a:xfrm>
          <a:prstGeom prst="rect">
            <a:avLst/>
          </a:prstGeom>
          <a:ln w="12700">
            <a:miter lim="400000"/>
          </a:ln>
        </p:spPr>
        <p:txBody>
          <a:bodyPr lIns="0" tIns="0" rIns="0" bIns="0">
            <a:normAutofit fontScale="100000" lnSpcReduction="0"/>
          </a:bodyPr>
          <a:lstStyle/>
          <a:p>
            <a:pPr marL="431999" indent="-323999">
              <a:lnSpc>
                <a:spcPct val="90000"/>
              </a:lnSpc>
              <a:spcBef>
                <a:spcPts val="1400"/>
              </a:spcBef>
              <a:buClr>
                <a:srgbClr val="000000"/>
              </a:buClr>
              <a:buSzPct val="45000"/>
              <a:buChar char="●"/>
              <a:defRPr spc="-100" sz="2800"/>
            </a:pPr>
          </a:p>
        </p:txBody>
      </p:sp>
      <p:sp>
        <p:nvSpPr>
          <p:cNvPr id="126" name="PlaceHolder 6"/>
          <p:cNvSpPr/>
          <p:nvPr/>
        </p:nvSpPr>
        <p:spPr>
          <a:xfrm>
            <a:off x="998999" y="4125240"/>
            <a:ext cx="397801" cy="1732321"/>
          </a:xfrm>
          <a:prstGeom prst="rect">
            <a:avLst/>
          </a:prstGeom>
          <a:ln w="12700">
            <a:miter lim="400000"/>
          </a:ln>
        </p:spPr>
        <p:txBody>
          <a:bodyPr lIns="0" tIns="0" rIns="0" bIns="0">
            <a:normAutofit fontScale="100000" lnSpcReduction="0"/>
          </a:bodyPr>
          <a:lstStyle/>
          <a:p>
            <a:pPr marL="431999" indent="-323999">
              <a:lnSpc>
                <a:spcPct val="90000"/>
              </a:lnSpc>
              <a:spcBef>
                <a:spcPts val="1400"/>
              </a:spcBef>
              <a:buClr>
                <a:srgbClr val="000000"/>
              </a:buClr>
              <a:buSzPct val="45000"/>
              <a:buChar char="●"/>
              <a:defRPr spc="-100" sz="2800"/>
            </a:pPr>
          </a:p>
        </p:txBody>
      </p:sp>
      <p:sp>
        <p:nvSpPr>
          <p:cNvPr id="127" name="PlaceHolder 7"/>
          <p:cNvSpPr/>
          <p:nvPr>
            <p:ph type="body" sz="quarter" idx="13"/>
          </p:nvPr>
        </p:nvSpPr>
        <p:spPr>
          <a:xfrm>
            <a:off x="1417319" y="4125240"/>
            <a:ext cx="397801" cy="1732321"/>
          </a:xfrm>
          <a:prstGeom prst="rect">
            <a:avLst/>
          </a:prstGeom>
        </p:spPr>
        <p:txBody>
          <a:bodyPr/>
          <a:lstStyle/>
          <a:p>
            <a:pPr>
              <a:defRPr spc="-100"/>
            </a:pPr>
          </a:p>
        </p:txBody>
      </p:sp>
      <p:sp>
        <p:nvSpPr>
          <p:cNvPr id="12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Slide">
    <p:spTree>
      <p:nvGrpSpPr>
        <p:cNvPr id="1" name=""/>
        <p:cNvGrpSpPr/>
        <p:nvPr/>
      </p:nvGrpSpPr>
      <p:grpSpPr>
        <a:xfrm>
          <a:off x="0" y="0"/>
          <a:ext cx="0" cy="0"/>
          <a:chOff x="0" y="0"/>
          <a:chExt cx="0" cy="0"/>
        </a:xfrm>
      </p:grpSpPr>
      <p:sp>
        <p:nvSpPr>
          <p:cNvPr id="135" name="CustomShape 1"/>
          <p:cNvSpPr/>
          <p:nvPr/>
        </p:nvSpPr>
        <p:spPr>
          <a:xfrm>
            <a:off x="446400" y="457200"/>
            <a:ext cx="3702240" cy="93960"/>
          </a:xfrm>
          <a:prstGeom prst="rect">
            <a:avLst/>
          </a:prstGeom>
          <a:solidFill>
            <a:srgbClr val="465359"/>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sp>
        <p:nvSpPr>
          <p:cNvPr id="136" name="CustomShape 2"/>
          <p:cNvSpPr/>
          <p:nvPr/>
        </p:nvSpPr>
        <p:spPr>
          <a:xfrm>
            <a:off x="8042040" y="453599"/>
            <a:ext cx="3702241" cy="97561"/>
          </a:xfrm>
          <a:prstGeom prst="rect">
            <a:avLst/>
          </a:prstGeom>
          <a:solidFill>
            <a:srgbClr val="969FA7"/>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sp>
        <p:nvSpPr>
          <p:cNvPr id="137" name="CustomShape 3"/>
          <p:cNvSpPr/>
          <p:nvPr/>
        </p:nvSpPr>
        <p:spPr>
          <a:xfrm>
            <a:off x="4241879" y="457200"/>
            <a:ext cx="3702241" cy="90361"/>
          </a:xfrm>
          <a:prstGeom prst="rect">
            <a:avLst/>
          </a:prstGeom>
          <a:solidFill>
            <a:srgbClr val="1CADE4"/>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pic>
        <p:nvPicPr>
          <p:cNvPr id="138" name="Picture 3" descr="Picture 3"/>
          <p:cNvPicPr>
            <a:picLocks noChangeAspect="1"/>
          </p:cNvPicPr>
          <p:nvPr/>
        </p:nvPicPr>
        <p:blipFill>
          <a:blip r:embed="rId2">
            <a:extLst/>
          </a:blip>
          <a:stretch>
            <a:fillRect/>
          </a:stretch>
        </p:blipFill>
        <p:spPr>
          <a:xfrm>
            <a:off x="11575080" y="0"/>
            <a:ext cx="645481" cy="583561"/>
          </a:xfrm>
          <a:prstGeom prst="rect">
            <a:avLst/>
          </a:prstGeom>
          <a:ln w="12700">
            <a:miter lim="400000"/>
          </a:ln>
        </p:spPr>
      </p:pic>
      <p:pic>
        <p:nvPicPr>
          <p:cNvPr id="139" name="Picture 10" descr="Picture 10"/>
          <p:cNvPicPr>
            <a:picLocks noChangeAspect="1"/>
          </p:cNvPicPr>
          <p:nvPr/>
        </p:nvPicPr>
        <p:blipFill>
          <a:blip r:embed="rId2">
            <a:extLst/>
          </a:blip>
          <a:stretch>
            <a:fillRect/>
          </a:stretch>
        </p:blipFill>
        <p:spPr>
          <a:xfrm>
            <a:off x="0" y="6314040"/>
            <a:ext cx="645480" cy="583561"/>
          </a:xfrm>
          <a:prstGeom prst="rect">
            <a:avLst/>
          </a:prstGeom>
          <a:ln w="12700">
            <a:miter lim="400000"/>
          </a:ln>
        </p:spPr>
      </p:pic>
      <p:sp>
        <p:nvSpPr>
          <p:cNvPr id="1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Slide">
    <p:spTree>
      <p:nvGrpSpPr>
        <p:cNvPr id="1" name=""/>
        <p:cNvGrpSpPr/>
        <p:nvPr/>
      </p:nvGrpSpPr>
      <p:grpSpPr>
        <a:xfrm>
          <a:off x="0" y="0"/>
          <a:ext cx="0" cy="0"/>
          <a:chOff x="0" y="0"/>
          <a:chExt cx="0" cy="0"/>
        </a:xfrm>
      </p:grpSpPr>
      <p:sp>
        <p:nvSpPr>
          <p:cNvPr id="147" name="CustomShape 1"/>
          <p:cNvSpPr/>
          <p:nvPr/>
        </p:nvSpPr>
        <p:spPr>
          <a:xfrm>
            <a:off x="446400" y="457200"/>
            <a:ext cx="3702240" cy="93960"/>
          </a:xfrm>
          <a:prstGeom prst="rect">
            <a:avLst/>
          </a:prstGeom>
          <a:solidFill>
            <a:srgbClr val="465359"/>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sp>
        <p:nvSpPr>
          <p:cNvPr id="148" name="CustomShape 2"/>
          <p:cNvSpPr/>
          <p:nvPr/>
        </p:nvSpPr>
        <p:spPr>
          <a:xfrm>
            <a:off x="8042040" y="453599"/>
            <a:ext cx="3702241" cy="97561"/>
          </a:xfrm>
          <a:prstGeom prst="rect">
            <a:avLst/>
          </a:prstGeom>
          <a:solidFill>
            <a:srgbClr val="969FA7"/>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sp>
        <p:nvSpPr>
          <p:cNvPr id="149" name="CustomShape 3"/>
          <p:cNvSpPr/>
          <p:nvPr/>
        </p:nvSpPr>
        <p:spPr>
          <a:xfrm>
            <a:off x="4241879" y="457200"/>
            <a:ext cx="3702241" cy="90361"/>
          </a:xfrm>
          <a:prstGeom prst="rect">
            <a:avLst/>
          </a:prstGeom>
          <a:solidFill>
            <a:srgbClr val="1CADE4"/>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pic>
        <p:nvPicPr>
          <p:cNvPr id="150" name="Picture 3" descr="Picture 3"/>
          <p:cNvPicPr>
            <a:picLocks noChangeAspect="1"/>
          </p:cNvPicPr>
          <p:nvPr/>
        </p:nvPicPr>
        <p:blipFill>
          <a:blip r:embed="rId2">
            <a:extLst/>
          </a:blip>
          <a:stretch>
            <a:fillRect/>
          </a:stretch>
        </p:blipFill>
        <p:spPr>
          <a:xfrm>
            <a:off x="11575080" y="0"/>
            <a:ext cx="645481" cy="583561"/>
          </a:xfrm>
          <a:prstGeom prst="rect">
            <a:avLst/>
          </a:prstGeom>
          <a:ln w="12700">
            <a:miter lim="400000"/>
          </a:ln>
        </p:spPr>
      </p:pic>
      <p:pic>
        <p:nvPicPr>
          <p:cNvPr id="151" name="Picture 10" descr="Picture 10"/>
          <p:cNvPicPr>
            <a:picLocks noChangeAspect="1"/>
          </p:cNvPicPr>
          <p:nvPr/>
        </p:nvPicPr>
        <p:blipFill>
          <a:blip r:embed="rId2">
            <a:extLst/>
          </a:blip>
          <a:stretch>
            <a:fillRect/>
          </a:stretch>
        </p:blipFill>
        <p:spPr>
          <a:xfrm>
            <a:off x="0" y="6314040"/>
            <a:ext cx="645480" cy="583561"/>
          </a:xfrm>
          <a:prstGeom prst="rect">
            <a:avLst/>
          </a:prstGeom>
          <a:ln w="12700">
            <a:miter lim="400000"/>
          </a:ln>
        </p:spPr>
      </p:pic>
      <p:sp>
        <p:nvSpPr>
          <p:cNvPr id="152" name="Title Text"/>
          <p:cNvSpPr txBox="1"/>
          <p:nvPr>
            <p:ph type="title"/>
          </p:nvPr>
        </p:nvSpPr>
        <p:spPr>
          <a:xfrm>
            <a:off x="581040" y="729719"/>
            <a:ext cx="11028600" cy="987121"/>
          </a:xfrm>
          <a:prstGeom prst="rect">
            <a:avLst/>
          </a:prstGeom>
        </p:spPr>
        <p:txBody>
          <a:bodyPr>
            <a:normAutofit fontScale="100000" lnSpcReduction="0"/>
          </a:bodyPr>
          <a:lstStyle>
            <a:lvl1pPr>
              <a:defRPr spc="0"/>
            </a:lvl1pPr>
          </a:lstStyle>
          <a:p>
            <a:pPr/>
            <a:r>
              <a:t>Title Text</a:t>
            </a:r>
          </a:p>
        </p:txBody>
      </p:sp>
      <p:sp>
        <p:nvSpPr>
          <p:cNvPr id="153" name="Body Level One…"/>
          <p:cNvSpPr txBox="1"/>
          <p:nvPr>
            <p:ph type="body" sz="quarter" idx="1"/>
          </p:nvPr>
        </p:nvSpPr>
        <p:spPr>
          <a:xfrm>
            <a:off x="581040" y="2228039"/>
            <a:ext cx="1236241" cy="3632041"/>
          </a:xfrm>
          <a:prstGeom prst="rect">
            <a:avLst/>
          </a:prstGeom>
        </p:spPr>
        <p:txBody>
          <a:bodyPr anchor="ctr"/>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9" indent="-320039">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15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Content">
    <p:spTree>
      <p:nvGrpSpPr>
        <p:cNvPr id="1" name=""/>
        <p:cNvGrpSpPr/>
        <p:nvPr/>
      </p:nvGrpSpPr>
      <p:grpSpPr>
        <a:xfrm>
          <a:off x="0" y="0"/>
          <a:ext cx="0" cy="0"/>
          <a:chOff x="0" y="0"/>
          <a:chExt cx="0" cy="0"/>
        </a:xfrm>
      </p:grpSpPr>
      <p:sp>
        <p:nvSpPr>
          <p:cNvPr id="161" name="CustomShape 1"/>
          <p:cNvSpPr/>
          <p:nvPr/>
        </p:nvSpPr>
        <p:spPr>
          <a:xfrm>
            <a:off x="446400" y="457200"/>
            <a:ext cx="3702240" cy="93960"/>
          </a:xfrm>
          <a:prstGeom prst="rect">
            <a:avLst/>
          </a:prstGeom>
          <a:solidFill>
            <a:srgbClr val="465359"/>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sp>
        <p:nvSpPr>
          <p:cNvPr id="162" name="CustomShape 2"/>
          <p:cNvSpPr/>
          <p:nvPr/>
        </p:nvSpPr>
        <p:spPr>
          <a:xfrm>
            <a:off x="8042040" y="453599"/>
            <a:ext cx="3702241" cy="97561"/>
          </a:xfrm>
          <a:prstGeom prst="rect">
            <a:avLst/>
          </a:prstGeom>
          <a:solidFill>
            <a:srgbClr val="969FA7"/>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sp>
        <p:nvSpPr>
          <p:cNvPr id="163" name="CustomShape 3"/>
          <p:cNvSpPr/>
          <p:nvPr/>
        </p:nvSpPr>
        <p:spPr>
          <a:xfrm>
            <a:off x="4241879" y="457200"/>
            <a:ext cx="3702241" cy="90361"/>
          </a:xfrm>
          <a:prstGeom prst="rect">
            <a:avLst/>
          </a:prstGeom>
          <a:solidFill>
            <a:srgbClr val="1CADE4"/>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pic>
        <p:nvPicPr>
          <p:cNvPr id="164" name="Picture 3" descr="Picture 3"/>
          <p:cNvPicPr>
            <a:picLocks noChangeAspect="1"/>
          </p:cNvPicPr>
          <p:nvPr/>
        </p:nvPicPr>
        <p:blipFill>
          <a:blip r:embed="rId2">
            <a:extLst/>
          </a:blip>
          <a:stretch>
            <a:fillRect/>
          </a:stretch>
        </p:blipFill>
        <p:spPr>
          <a:xfrm>
            <a:off x="11575080" y="0"/>
            <a:ext cx="645481" cy="583561"/>
          </a:xfrm>
          <a:prstGeom prst="rect">
            <a:avLst/>
          </a:prstGeom>
          <a:ln w="12700">
            <a:miter lim="400000"/>
          </a:ln>
        </p:spPr>
      </p:pic>
      <p:pic>
        <p:nvPicPr>
          <p:cNvPr id="165" name="Picture 10" descr="Picture 10"/>
          <p:cNvPicPr>
            <a:picLocks noChangeAspect="1"/>
          </p:cNvPicPr>
          <p:nvPr/>
        </p:nvPicPr>
        <p:blipFill>
          <a:blip r:embed="rId2">
            <a:extLst/>
          </a:blip>
          <a:stretch>
            <a:fillRect/>
          </a:stretch>
        </p:blipFill>
        <p:spPr>
          <a:xfrm>
            <a:off x="0" y="6314040"/>
            <a:ext cx="645480" cy="583561"/>
          </a:xfrm>
          <a:prstGeom prst="rect">
            <a:avLst/>
          </a:prstGeom>
          <a:ln w="12700">
            <a:miter lim="400000"/>
          </a:ln>
        </p:spPr>
      </p:pic>
      <p:sp>
        <p:nvSpPr>
          <p:cNvPr id="166" name="Title Text"/>
          <p:cNvSpPr txBox="1"/>
          <p:nvPr>
            <p:ph type="title"/>
          </p:nvPr>
        </p:nvSpPr>
        <p:spPr>
          <a:xfrm>
            <a:off x="581040" y="729719"/>
            <a:ext cx="11028600" cy="987121"/>
          </a:xfrm>
          <a:prstGeom prst="rect">
            <a:avLst/>
          </a:prstGeom>
        </p:spPr>
        <p:txBody>
          <a:bodyPr>
            <a:normAutofit fontScale="100000" lnSpcReduction="0"/>
          </a:bodyPr>
          <a:lstStyle>
            <a:lvl1pPr>
              <a:defRPr spc="0"/>
            </a:lvl1pPr>
          </a:lstStyle>
          <a:p>
            <a:pPr/>
            <a:r>
              <a:t>Title Text</a:t>
            </a:r>
          </a:p>
        </p:txBody>
      </p:sp>
      <p:sp>
        <p:nvSpPr>
          <p:cNvPr id="167" name="Body Level One…"/>
          <p:cNvSpPr txBox="1"/>
          <p:nvPr>
            <p:ph type="body" sz="quarter" idx="1"/>
          </p:nvPr>
        </p:nvSpPr>
        <p:spPr>
          <a:xfrm>
            <a:off x="581040" y="2228039"/>
            <a:ext cx="1236241" cy="3632041"/>
          </a:xfrm>
          <a:prstGeom prst="rect">
            <a:avLst/>
          </a:prstGeom>
        </p:spPr>
        <p:txBody>
          <a:bodyPr/>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9" indent="-320039">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1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2 Content">
    <p:spTree>
      <p:nvGrpSpPr>
        <p:cNvPr id="1" name=""/>
        <p:cNvGrpSpPr/>
        <p:nvPr/>
      </p:nvGrpSpPr>
      <p:grpSpPr>
        <a:xfrm>
          <a:off x="0" y="0"/>
          <a:ext cx="0" cy="0"/>
          <a:chOff x="0" y="0"/>
          <a:chExt cx="0" cy="0"/>
        </a:xfrm>
      </p:grpSpPr>
      <p:sp>
        <p:nvSpPr>
          <p:cNvPr id="175" name="CustomShape 1"/>
          <p:cNvSpPr/>
          <p:nvPr/>
        </p:nvSpPr>
        <p:spPr>
          <a:xfrm>
            <a:off x="446400" y="457200"/>
            <a:ext cx="3702240" cy="93960"/>
          </a:xfrm>
          <a:prstGeom prst="rect">
            <a:avLst/>
          </a:prstGeom>
          <a:solidFill>
            <a:srgbClr val="465359"/>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sp>
        <p:nvSpPr>
          <p:cNvPr id="176" name="CustomShape 2"/>
          <p:cNvSpPr/>
          <p:nvPr/>
        </p:nvSpPr>
        <p:spPr>
          <a:xfrm>
            <a:off x="8042040" y="453599"/>
            <a:ext cx="3702241" cy="97561"/>
          </a:xfrm>
          <a:prstGeom prst="rect">
            <a:avLst/>
          </a:prstGeom>
          <a:solidFill>
            <a:srgbClr val="969FA7"/>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sp>
        <p:nvSpPr>
          <p:cNvPr id="177" name="CustomShape 3"/>
          <p:cNvSpPr/>
          <p:nvPr/>
        </p:nvSpPr>
        <p:spPr>
          <a:xfrm>
            <a:off x="4241879" y="457200"/>
            <a:ext cx="3702241" cy="90361"/>
          </a:xfrm>
          <a:prstGeom prst="rect">
            <a:avLst/>
          </a:prstGeom>
          <a:solidFill>
            <a:srgbClr val="1CADE4"/>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pic>
        <p:nvPicPr>
          <p:cNvPr id="178" name="Picture 3" descr="Picture 3"/>
          <p:cNvPicPr>
            <a:picLocks noChangeAspect="1"/>
          </p:cNvPicPr>
          <p:nvPr/>
        </p:nvPicPr>
        <p:blipFill>
          <a:blip r:embed="rId2">
            <a:extLst/>
          </a:blip>
          <a:stretch>
            <a:fillRect/>
          </a:stretch>
        </p:blipFill>
        <p:spPr>
          <a:xfrm>
            <a:off x="11575080" y="0"/>
            <a:ext cx="645481" cy="583561"/>
          </a:xfrm>
          <a:prstGeom prst="rect">
            <a:avLst/>
          </a:prstGeom>
          <a:ln w="12700">
            <a:miter lim="400000"/>
          </a:ln>
        </p:spPr>
      </p:pic>
      <p:pic>
        <p:nvPicPr>
          <p:cNvPr id="179" name="Picture 10" descr="Picture 10"/>
          <p:cNvPicPr>
            <a:picLocks noChangeAspect="1"/>
          </p:cNvPicPr>
          <p:nvPr/>
        </p:nvPicPr>
        <p:blipFill>
          <a:blip r:embed="rId2">
            <a:extLst/>
          </a:blip>
          <a:stretch>
            <a:fillRect/>
          </a:stretch>
        </p:blipFill>
        <p:spPr>
          <a:xfrm>
            <a:off x="0" y="6314040"/>
            <a:ext cx="645480" cy="583561"/>
          </a:xfrm>
          <a:prstGeom prst="rect">
            <a:avLst/>
          </a:prstGeom>
          <a:ln w="12700">
            <a:miter lim="400000"/>
          </a:ln>
        </p:spPr>
      </p:pic>
      <p:sp>
        <p:nvSpPr>
          <p:cNvPr id="180" name="Title Text"/>
          <p:cNvSpPr txBox="1"/>
          <p:nvPr>
            <p:ph type="title"/>
          </p:nvPr>
        </p:nvSpPr>
        <p:spPr>
          <a:xfrm>
            <a:off x="581040" y="729719"/>
            <a:ext cx="11028600" cy="987121"/>
          </a:xfrm>
          <a:prstGeom prst="rect">
            <a:avLst/>
          </a:prstGeom>
        </p:spPr>
        <p:txBody>
          <a:bodyPr>
            <a:normAutofit fontScale="100000" lnSpcReduction="0"/>
          </a:bodyPr>
          <a:lstStyle>
            <a:lvl1pPr>
              <a:defRPr spc="0"/>
            </a:lvl1pPr>
          </a:lstStyle>
          <a:p>
            <a:pPr/>
            <a:r>
              <a:t>Title Text</a:t>
            </a:r>
          </a:p>
        </p:txBody>
      </p:sp>
      <p:sp>
        <p:nvSpPr>
          <p:cNvPr id="181" name="Body Level One…"/>
          <p:cNvSpPr txBox="1"/>
          <p:nvPr>
            <p:ph type="body" sz="quarter" idx="1"/>
          </p:nvPr>
        </p:nvSpPr>
        <p:spPr>
          <a:xfrm>
            <a:off x="581040" y="2228039"/>
            <a:ext cx="603001" cy="3632041"/>
          </a:xfrm>
          <a:prstGeom prst="rect">
            <a:avLst/>
          </a:prstGeom>
        </p:spPr>
        <p:txBody>
          <a:bodyPr/>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9" indent="-320039">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182" name="PlaceHolder 3"/>
          <p:cNvSpPr/>
          <p:nvPr>
            <p:ph type="body" sz="quarter" idx="13"/>
          </p:nvPr>
        </p:nvSpPr>
        <p:spPr>
          <a:xfrm>
            <a:off x="1214640" y="2228039"/>
            <a:ext cx="603001" cy="3632041"/>
          </a:xfrm>
          <a:prstGeom prst="rect">
            <a:avLst/>
          </a:prstGeom>
        </p:spPr>
        <p:txBody>
          <a:bodyPr/>
          <a:lstStyle/>
          <a:p>
            <a:pPr marL="228600" indent="-228600">
              <a:spcBef>
                <a:spcPts val="1000"/>
              </a:spcBef>
              <a:buClrTx/>
              <a:buSzPct val="100000"/>
              <a:buFont typeface="Arial"/>
              <a:buChar char="•"/>
              <a:defRPr spc="0"/>
            </a:pPr>
          </a:p>
        </p:txBody>
      </p:sp>
      <p:sp>
        <p:nvSpPr>
          <p:cNvPr id="18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Only">
    <p:spTree>
      <p:nvGrpSpPr>
        <p:cNvPr id="1" name=""/>
        <p:cNvGrpSpPr/>
        <p:nvPr/>
      </p:nvGrpSpPr>
      <p:grpSpPr>
        <a:xfrm>
          <a:off x="0" y="0"/>
          <a:ext cx="0" cy="0"/>
          <a:chOff x="0" y="0"/>
          <a:chExt cx="0" cy="0"/>
        </a:xfrm>
      </p:grpSpPr>
      <p:sp>
        <p:nvSpPr>
          <p:cNvPr id="190" name="CustomShape 1"/>
          <p:cNvSpPr/>
          <p:nvPr/>
        </p:nvSpPr>
        <p:spPr>
          <a:xfrm>
            <a:off x="446400" y="457200"/>
            <a:ext cx="3702240" cy="93960"/>
          </a:xfrm>
          <a:prstGeom prst="rect">
            <a:avLst/>
          </a:prstGeom>
          <a:solidFill>
            <a:srgbClr val="465359"/>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sp>
        <p:nvSpPr>
          <p:cNvPr id="191" name="CustomShape 2"/>
          <p:cNvSpPr/>
          <p:nvPr/>
        </p:nvSpPr>
        <p:spPr>
          <a:xfrm>
            <a:off x="8042040" y="453599"/>
            <a:ext cx="3702241" cy="97561"/>
          </a:xfrm>
          <a:prstGeom prst="rect">
            <a:avLst/>
          </a:prstGeom>
          <a:solidFill>
            <a:srgbClr val="969FA7"/>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sp>
        <p:nvSpPr>
          <p:cNvPr id="192" name="CustomShape 3"/>
          <p:cNvSpPr/>
          <p:nvPr/>
        </p:nvSpPr>
        <p:spPr>
          <a:xfrm>
            <a:off x="4241879" y="457200"/>
            <a:ext cx="3702241" cy="90361"/>
          </a:xfrm>
          <a:prstGeom prst="rect">
            <a:avLst/>
          </a:prstGeom>
          <a:solidFill>
            <a:srgbClr val="1CADE4"/>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pic>
        <p:nvPicPr>
          <p:cNvPr id="193" name="Picture 3" descr="Picture 3"/>
          <p:cNvPicPr>
            <a:picLocks noChangeAspect="1"/>
          </p:cNvPicPr>
          <p:nvPr/>
        </p:nvPicPr>
        <p:blipFill>
          <a:blip r:embed="rId2">
            <a:extLst/>
          </a:blip>
          <a:stretch>
            <a:fillRect/>
          </a:stretch>
        </p:blipFill>
        <p:spPr>
          <a:xfrm>
            <a:off x="11575080" y="0"/>
            <a:ext cx="645481" cy="583561"/>
          </a:xfrm>
          <a:prstGeom prst="rect">
            <a:avLst/>
          </a:prstGeom>
          <a:ln w="12700">
            <a:miter lim="400000"/>
          </a:ln>
        </p:spPr>
      </p:pic>
      <p:pic>
        <p:nvPicPr>
          <p:cNvPr id="194" name="Picture 10" descr="Picture 10"/>
          <p:cNvPicPr>
            <a:picLocks noChangeAspect="1"/>
          </p:cNvPicPr>
          <p:nvPr/>
        </p:nvPicPr>
        <p:blipFill>
          <a:blip r:embed="rId2">
            <a:extLst/>
          </a:blip>
          <a:stretch>
            <a:fillRect/>
          </a:stretch>
        </p:blipFill>
        <p:spPr>
          <a:xfrm>
            <a:off x="0" y="6314040"/>
            <a:ext cx="645480" cy="583561"/>
          </a:xfrm>
          <a:prstGeom prst="rect">
            <a:avLst/>
          </a:prstGeom>
          <a:ln w="12700">
            <a:miter lim="400000"/>
          </a:ln>
        </p:spPr>
      </p:pic>
      <p:sp>
        <p:nvSpPr>
          <p:cNvPr id="195" name="Title Text"/>
          <p:cNvSpPr txBox="1"/>
          <p:nvPr>
            <p:ph type="title"/>
          </p:nvPr>
        </p:nvSpPr>
        <p:spPr>
          <a:xfrm>
            <a:off x="581040" y="729719"/>
            <a:ext cx="11028600" cy="987121"/>
          </a:xfrm>
          <a:prstGeom prst="rect">
            <a:avLst/>
          </a:prstGeom>
        </p:spPr>
        <p:txBody>
          <a:bodyPr>
            <a:normAutofit fontScale="100000" lnSpcReduction="0"/>
          </a:bodyPr>
          <a:lstStyle>
            <a:lvl1pPr>
              <a:defRPr spc="0"/>
            </a:lvl1pPr>
          </a:lstStyle>
          <a:p>
            <a:pPr/>
            <a:r>
              <a:t>Title Text</a:t>
            </a:r>
          </a:p>
        </p:txBody>
      </p:sp>
      <p:sp>
        <p:nvSpPr>
          <p:cNvPr id="19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entered Text">
    <p:spTree>
      <p:nvGrpSpPr>
        <p:cNvPr id="1" name=""/>
        <p:cNvGrpSpPr/>
        <p:nvPr/>
      </p:nvGrpSpPr>
      <p:grpSpPr>
        <a:xfrm>
          <a:off x="0" y="0"/>
          <a:ext cx="0" cy="0"/>
          <a:chOff x="0" y="0"/>
          <a:chExt cx="0" cy="0"/>
        </a:xfrm>
      </p:grpSpPr>
      <p:sp>
        <p:nvSpPr>
          <p:cNvPr id="203" name="CustomShape 1"/>
          <p:cNvSpPr/>
          <p:nvPr/>
        </p:nvSpPr>
        <p:spPr>
          <a:xfrm>
            <a:off x="446400" y="457200"/>
            <a:ext cx="3702240" cy="93960"/>
          </a:xfrm>
          <a:prstGeom prst="rect">
            <a:avLst/>
          </a:prstGeom>
          <a:solidFill>
            <a:srgbClr val="465359"/>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sp>
        <p:nvSpPr>
          <p:cNvPr id="204" name="CustomShape 2"/>
          <p:cNvSpPr/>
          <p:nvPr/>
        </p:nvSpPr>
        <p:spPr>
          <a:xfrm>
            <a:off x="8042040" y="453599"/>
            <a:ext cx="3702241" cy="97561"/>
          </a:xfrm>
          <a:prstGeom prst="rect">
            <a:avLst/>
          </a:prstGeom>
          <a:solidFill>
            <a:srgbClr val="969FA7"/>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sp>
        <p:nvSpPr>
          <p:cNvPr id="205" name="CustomShape 3"/>
          <p:cNvSpPr/>
          <p:nvPr/>
        </p:nvSpPr>
        <p:spPr>
          <a:xfrm>
            <a:off x="4241879" y="457200"/>
            <a:ext cx="3702241" cy="90361"/>
          </a:xfrm>
          <a:prstGeom prst="rect">
            <a:avLst/>
          </a:prstGeom>
          <a:solidFill>
            <a:srgbClr val="1CADE4"/>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pic>
        <p:nvPicPr>
          <p:cNvPr id="206" name="Picture 3" descr="Picture 3"/>
          <p:cNvPicPr>
            <a:picLocks noChangeAspect="1"/>
          </p:cNvPicPr>
          <p:nvPr/>
        </p:nvPicPr>
        <p:blipFill>
          <a:blip r:embed="rId2">
            <a:extLst/>
          </a:blip>
          <a:stretch>
            <a:fillRect/>
          </a:stretch>
        </p:blipFill>
        <p:spPr>
          <a:xfrm>
            <a:off x="11575080" y="0"/>
            <a:ext cx="645481" cy="583561"/>
          </a:xfrm>
          <a:prstGeom prst="rect">
            <a:avLst/>
          </a:prstGeom>
          <a:ln w="12700">
            <a:miter lim="400000"/>
          </a:ln>
        </p:spPr>
      </p:pic>
      <p:pic>
        <p:nvPicPr>
          <p:cNvPr id="207" name="Picture 10" descr="Picture 10"/>
          <p:cNvPicPr>
            <a:picLocks noChangeAspect="1"/>
          </p:cNvPicPr>
          <p:nvPr/>
        </p:nvPicPr>
        <p:blipFill>
          <a:blip r:embed="rId2">
            <a:extLst/>
          </a:blip>
          <a:stretch>
            <a:fillRect/>
          </a:stretch>
        </p:blipFill>
        <p:spPr>
          <a:xfrm>
            <a:off x="0" y="6314040"/>
            <a:ext cx="645480" cy="583561"/>
          </a:xfrm>
          <a:prstGeom prst="rect">
            <a:avLst/>
          </a:prstGeom>
          <a:ln w="12700">
            <a:miter lim="400000"/>
          </a:ln>
        </p:spPr>
      </p:pic>
      <p:sp>
        <p:nvSpPr>
          <p:cNvPr id="208" name="Body Level One…"/>
          <p:cNvSpPr txBox="1"/>
          <p:nvPr>
            <p:ph type="body" idx="1"/>
          </p:nvPr>
        </p:nvSpPr>
        <p:spPr>
          <a:xfrm>
            <a:off x="581040" y="729719"/>
            <a:ext cx="11028600" cy="4577041"/>
          </a:xfrm>
          <a:prstGeom prst="rect">
            <a:avLst/>
          </a:prstGeom>
        </p:spPr>
        <p:txBody>
          <a:bodyPr anchor="ctr"/>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9" indent="-320039">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20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2 Content and Content">
    <p:spTree>
      <p:nvGrpSpPr>
        <p:cNvPr id="1" name=""/>
        <p:cNvGrpSpPr/>
        <p:nvPr/>
      </p:nvGrpSpPr>
      <p:grpSpPr>
        <a:xfrm>
          <a:off x="0" y="0"/>
          <a:ext cx="0" cy="0"/>
          <a:chOff x="0" y="0"/>
          <a:chExt cx="0" cy="0"/>
        </a:xfrm>
      </p:grpSpPr>
      <p:sp>
        <p:nvSpPr>
          <p:cNvPr id="216" name="CustomShape 1"/>
          <p:cNvSpPr/>
          <p:nvPr/>
        </p:nvSpPr>
        <p:spPr>
          <a:xfrm>
            <a:off x="446400" y="457200"/>
            <a:ext cx="3702240" cy="93960"/>
          </a:xfrm>
          <a:prstGeom prst="rect">
            <a:avLst/>
          </a:prstGeom>
          <a:solidFill>
            <a:srgbClr val="465359"/>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sp>
        <p:nvSpPr>
          <p:cNvPr id="217" name="CustomShape 2"/>
          <p:cNvSpPr/>
          <p:nvPr/>
        </p:nvSpPr>
        <p:spPr>
          <a:xfrm>
            <a:off x="8042040" y="453599"/>
            <a:ext cx="3702241" cy="97561"/>
          </a:xfrm>
          <a:prstGeom prst="rect">
            <a:avLst/>
          </a:prstGeom>
          <a:solidFill>
            <a:srgbClr val="969FA7"/>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sp>
        <p:nvSpPr>
          <p:cNvPr id="218" name="CustomShape 3"/>
          <p:cNvSpPr/>
          <p:nvPr/>
        </p:nvSpPr>
        <p:spPr>
          <a:xfrm>
            <a:off x="4241879" y="457200"/>
            <a:ext cx="3702241" cy="90361"/>
          </a:xfrm>
          <a:prstGeom prst="rect">
            <a:avLst/>
          </a:prstGeom>
          <a:solidFill>
            <a:srgbClr val="1CADE4"/>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pic>
        <p:nvPicPr>
          <p:cNvPr id="219" name="Picture 3" descr="Picture 3"/>
          <p:cNvPicPr>
            <a:picLocks noChangeAspect="1"/>
          </p:cNvPicPr>
          <p:nvPr/>
        </p:nvPicPr>
        <p:blipFill>
          <a:blip r:embed="rId2">
            <a:extLst/>
          </a:blip>
          <a:stretch>
            <a:fillRect/>
          </a:stretch>
        </p:blipFill>
        <p:spPr>
          <a:xfrm>
            <a:off x="11575080" y="0"/>
            <a:ext cx="645481" cy="583561"/>
          </a:xfrm>
          <a:prstGeom prst="rect">
            <a:avLst/>
          </a:prstGeom>
          <a:ln w="12700">
            <a:miter lim="400000"/>
          </a:ln>
        </p:spPr>
      </p:pic>
      <p:pic>
        <p:nvPicPr>
          <p:cNvPr id="220" name="Picture 10" descr="Picture 10"/>
          <p:cNvPicPr>
            <a:picLocks noChangeAspect="1"/>
          </p:cNvPicPr>
          <p:nvPr/>
        </p:nvPicPr>
        <p:blipFill>
          <a:blip r:embed="rId2">
            <a:extLst/>
          </a:blip>
          <a:stretch>
            <a:fillRect/>
          </a:stretch>
        </p:blipFill>
        <p:spPr>
          <a:xfrm>
            <a:off x="0" y="6314040"/>
            <a:ext cx="645480" cy="583561"/>
          </a:xfrm>
          <a:prstGeom prst="rect">
            <a:avLst/>
          </a:prstGeom>
          <a:ln w="12700">
            <a:miter lim="400000"/>
          </a:ln>
        </p:spPr>
      </p:pic>
      <p:sp>
        <p:nvSpPr>
          <p:cNvPr id="221" name="Title Text"/>
          <p:cNvSpPr txBox="1"/>
          <p:nvPr>
            <p:ph type="title"/>
          </p:nvPr>
        </p:nvSpPr>
        <p:spPr>
          <a:xfrm>
            <a:off x="581040" y="729719"/>
            <a:ext cx="11028600" cy="987121"/>
          </a:xfrm>
          <a:prstGeom prst="rect">
            <a:avLst/>
          </a:prstGeom>
        </p:spPr>
        <p:txBody>
          <a:bodyPr>
            <a:normAutofit fontScale="100000" lnSpcReduction="0"/>
          </a:bodyPr>
          <a:lstStyle>
            <a:lvl1pPr>
              <a:defRPr spc="0"/>
            </a:lvl1pPr>
          </a:lstStyle>
          <a:p>
            <a:pPr/>
            <a:r>
              <a:t>Title Text</a:t>
            </a:r>
          </a:p>
        </p:txBody>
      </p:sp>
      <p:sp>
        <p:nvSpPr>
          <p:cNvPr id="222" name="Body Level One…"/>
          <p:cNvSpPr txBox="1"/>
          <p:nvPr>
            <p:ph type="body" sz="quarter" idx="1"/>
          </p:nvPr>
        </p:nvSpPr>
        <p:spPr>
          <a:xfrm>
            <a:off x="581040" y="2228039"/>
            <a:ext cx="603001" cy="1732322"/>
          </a:xfrm>
          <a:prstGeom prst="rect">
            <a:avLst/>
          </a:prstGeom>
        </p:spPr>
        <p:txBody>
          <a:bodyPr/>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9" indent="-320039">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223" name="PlaceHolder 3"/>
          <p:cNvSpPr/>
          <p:nvPr/>
        </p:nvSpPr>
        <p:spPr>
          <a:xfrm>
            <a:off x="1214640" y="2228039"/>
            <a:ext cx="603001" cy="3632041"/>
          </a:xfrm>
          <a:prstGeom prst="rect">
            <a:avLst/>
          </a:prstGeom>
          <a:ln w="12700">
            <a:miter lim="400000"/>
          </a:ln>
        </p:spPr>
        <p:txBody>
          <a:bodyPr lIns="0" tIns="0" rIns="0" bIns="0">
            <a:normAutofit fontScale="100000" lnSpcReduction="0"/>
          </a:bodyPr>
          <a:lstStyle/>
          <a:p>
            <a:pPr marL="228600" indent="-228600">
              <a:lnSpc>
                <a:spcPct val="90000"/>
              </a:lnSpc>
              <a:spcBef>
                <a:spcPts val="1000"/>
              </a:spcBef>
              <a:buSzPct val="100000"/>
              <a:buFont typeface="Arial"/>
              <a:buChar char="•"/>
              <a:defRPr sz="2800"/>
            </a:pPr>
          </a:p>
        </p:txBody>
      </p:sp>
      <p:sp>
        <p:nvSpPr>
          <p:cNvPr id="224" name="PlaceHolder 4"/>
          <p:cNvSpPr/>
          <p:nvPr>
            <p:ph type="body" sz="quarter" idx="13"/>
          </p:nvPr>
        </p:nvSpPr>
        <p:spPr>
          <a:xfrm>
            <a:off x="581040" y="4125240"/>
            <a:ext cx="603001" cy="1732321"/>
          </a:xfrm>
          <a:prstGeom prst="rect">
            <a:avLst/>
          </a:prstGeom>
        </p:spPr>
        <p:txBody>
          <a:bodyPr/>
          <a:lstStyle/>
          <a:p>
            <a:pPr marL="228600" indent="-228600">
              <a:spcBef>
                <a:spcPts val="1000"/>
              </a:spcBef>
              <a:buClrTx/>
              <a:buSzPct val="100000"/>
              <a:buFont typeface="Arial"/>
              <a:buChar char="•"/>
              <a:defRPr spc="0"/>
            </a:pPr>
          </a:p>
        </p:txBody>
      </p:sp>
      <p:sp>
        <p:nvSpPr>
          <p:cNvPr id="2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Slide">
    <p:spTree>
      <p:nvGrpSpPr>
        <p:cNvPr id="1" name=""/>
        <p:cNvGrpSpPr/>
        <p:nvPr/>
      </p:nvGrpSpPr>
      <p:grpSpPr>
        <a:xfrm>
          <a:off x="0" y="0"/>
          <a:ext cx="0" cy="0"/>
          <a:chOff x="0" y="0"/>
          <a:chExt cx="0" cy="0"/>
        </a:xfrm>
      </p:grpSpPr>
      <p:sp>
        <p:nvSpPr>
          <p:cNvPr id="22" name="Title Text"/>
          <p:cNvSpPr txBox="1"/>
          <p:nvPr>
            <p:ph type="title"/>
          </p:nvPr>
        </p:nvSpPr>
        <p:spPr>
          <a:xfrm>
            <a:off x="581040" y="729719"/>
            <a:ext cx="11028600" cy="987121"/>
          </a:xfrm>
          <a:prstGeom prst="rect">
            <a:avLst/>
          </a:prstGeom>
        </p:spPr>
        <p:txBody>
          <a:bodyPr>
            <a:normAutofit fontScale="100000" lnSpcReduction="0"/>
          </a:bodyPr>
          <a:lstStyle/>
          <a:p>
            <a:pPr/>
            <a:r>
              <a:t>Title Text</a:t>
            </a:r>
          </a:p>
        </p:txBody>
      </p:sp>
      <p:sp>
        <p:nvSpPr>
          <p:cNvPr id="23" name="Body Level One…"/>
          <p:cNvSpPr txBox="1"/>
          <p:nvPr>
            <p:ph type="body" sz="quarter" idx="1"/>
          </p:nvPr>
        </p:nvSpPr>
        <p:spPr>
          <a:xfrm>
            <a:off x="581040" y="2228039"/>
            <a:ext cx="1236241" cy="3632041"/>
          </a:xfrm>
          <a:prstGeom prst="rect">
            <a:avLst/>
          </a:prstGeom>
        </p:spPr>
        <p:txBody>
          <a:bodyPr anchor="ctr"/>
          <a:lstStyle/>
          <a:p>
            <a:pPr/>
            <a:r>
              <a:t>Body Level One</a:t>
            </a:r>
          </a:p>
          <a:p>
            <a:pPr lvl="1"/>
            <a:r>
              <a:t>Body Level Two</a:t>
            </a:r>
          </a:p>
          <a:p>
            <a:pPr lvl="2"/>
            <a:r>
              <a:t>Body Level Three</a:t>
            </a:r>
          </a:p>
          <a:p>
            <a:pPr lvl="3"/>
            <a:r>
              <a:t>Body Level Four</a:t>
            </a:r>
          </a:p>
          <a:p>
            <a:pPr lvl="4"/>
            <a:r>
              <a:t>Body Level Five</a:t>
            </a:r>
          </a:p>
        </p:txBody>
      </p:sp>
      <p:sp>
        <p:nvSpPr>
          <p:cNvPr id="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Content and 2 Content">
    <p:spTree>
      <p:nvGrpSpPr>
        <p:cNvPr id="1" name=""/>
        <p:cNvGrpSpPr/>
        <p:nvPr/>
      </p:nvGrpSpPr>
      <p:grpSpPr>
        <a:xfrm>
          <a:off x="0" y="0"/>
          <a:ext cx="0" cy="0"/>
          <a:chOff x="0" y="0"/>
          <a:chExt cx="0" cy="0"/>
        </a:xfrm>
      </p:grpSpPr>
      <p:sp>
        <p:nvSpPr>
          <p:cNvPr id="232" name="CustomShape 1"/>
          <p:cNvSpPr/>
          <p:nvPr/>
        </p:nvSpPr>
        <p:spPr>
          <a:xfrm>
            <a:off x="446400" y="457200"/>
            <a:ext cx="3702240" cy="93960"/>
          </a:xfrm>
          <a:prstGeom prst="rect">
            <a:avLst/>
          </a:prstGeom>
          <a:solidFill>
            <a:srgbClr val="465359"/>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sp>
        <p:nvSpPr>
          <p:cNvPr id="233" name="CustomShape 2"/>
          <p:cNvSpPr/>
          <p:nvPr/>
        </p:nvSpPr>
        <p:spPr>
          <a:xfrm>
            <a:off x="8042040" y="453599"/>
            <a:ext cx="3702241" cy="97561"/>
          </a:xfrm>
          <a:prstGeom prst="rect">
            <a:avLst/>
          </a:prstGeom>
          <a:solidFill>
            <a:srgbClr val="969FA7"/>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sp>
        <p:nvSpPr>
          <p:cNvPr id="234" name="CustomShape 3"/>
          <p:cNvSpPr/>
          <p:nvPr/>
        </p:nvSpPr>
        <p:spPr>
          <a:xfrm>
            <a:off x="4241879" y="457200"/>
            <a:ext cx="3702241" cy="90361"/>
          </a:xfrm>
          <a:prstGeom prst="rect">
            <a:avLst/>
          </a:prstGeom>
          <a:solidFill>
            <a:srgbClr val="1CADE4"/>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pic>
        <p:nvPicPr>
          <p:cNvPr id="235" name="Picture 3" descr="Picture 3"/>
          <p:cNvPicPr>
            <a:picLocks noChangeAspect="1"/>
          </p:cNvPicPr>
          <p:nvPr/>
        </p:nvPicPr>
        <p:blipFill>
          <a:blip r:embed="rId2">
            <a:extLst/>
          </a:blip>
          <a:stretch>
            <a:fillRect/>
          </a:stretch>
        </p:blipFill>
        <p:spPr>
          <a:xfrm>
            <a:off x="11575080" y="0"/>
            <a:ext cx="645481" cy="583561"/>
          </a:xfrm>
          <a:prstGeom prst="rect">
            <a:avLst/>
          </a:prstGeom>
          <a:ln w="12700">
            <a:miter lim="400000"/>
          </a:ln>
        </p:spPr>
      </p:pic>
      <p:pic>
        <p:nvPicPr>
          <p:cNvPr id="236" name="Picture 10" descr="Picture 10"/>
          <p:cNvPicPr>
            <a:picLocks noChangeAspect="1"/>
          </p:cNvPicPr>
          <p:nvPr/>
        </p:nvPicPr>
        <p:blipFill>
          <a:blip r:embed="rId2">
            <a:extLst/>
          </a:blip>
          <a:stretch>
            <a:fillRect/>
          </a:stretch>
        </p:blipFill>
        <p:spPr>
          <a:xfrm>
            <a:off x="0" y="6314040"/>
            <a:ext cx="645480" cy="583561"/>
          </a:xfrm>
          <a:prstGeom prst="rect">
            <a:avLst/>
          </a:prstGeom>
          <a:ln w="12700">
            <a:miter lim="400000"/>
          </a:ln>
        </p:spPr>
      </p:pic>
      <p:sp>
        <p:nvSpPr>
          <p:cNvPr id="237" name="Title Text"/>
          <p:cNvSpPr txBox="1"/>
          <p:nvPr>
            <p:ph type="title"/>
          </p:nvPr>
        </p:nvSpPr>
        <p:spPr>
          <a:xfrm>
            <a:off x="581040" y="729719"/>
            <a:ext cx="11028600" cy="987121"/>
          </a:xfrm>
          <a:prstGeom prst="rect">
            <a:avLst/>
          </a:prstGeom>
        </p:spPr>
        <p:txBody>
          <a:bodyPr>
            <a:normAutofit fontScale="100000" lnSpcReduction="0"/>
          </a:bodyPr>
          <a:lstStyle>
            <a:lvl1pPr>
              <a:defRPr spc="0"/>
            </a:lvl1pPr>
          </a:lstStyle>
          <a:p>
            <a:pPr/>
            <a:r>
              <a:t>Title Text</a:t>
            </a:r>
          </a:p>
        </p:txBody>
      </p:sp>
      <p:sp>
        <p:nvSpPr>
          <p:cNvPr id="238" name="Body Level One…"/>
          <p:cNvSpPr txBox="1"/>
          <p:nvPr>
            <p:ph type="body" sz="quarter" idx="1"/>
          </p:nvPr>
        </p:nvSpPr>
        <p:spPr>
          <a:xfrm>
            <a:off x="581040" y="2228039"/>
            <a:ext cx="603001" cy="3632041"/>
          </a:xfrm>
          <a:prstGeom prst="rect">
            <a:avLst/>
          </a:prstGeom>
        </p:spPr>
        <p:txBody>
          <a:bodyPr/>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9" indent="-320039">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239" name="PlaceHolder 3"/>
          <p:cNvSpPr/>
          <p:nvPr/>
        </p:nvSpPr>
        <p:spPr>
          <a:xfrm>
            <a:off x="1214640" y="2228039"/>
            <a:ext cx="603001" cy="1732322"/>
          </a:xfrm>
          <a:prstGeom prst="rect">
            <a:avLst/>
          </a:prstGeom>
          <a:ln w="12700">
            <a:miter lim="400000"/>
          </a:ln>
        </p:spPr>
        <p:txBody>
          <a:bodyPr lIns="0" tIns="0" rIns="0" bIns="0">
            <a:normAutofit fontScale="100000" lnSpcReduction="0"/>
          </a:bodyPr>
          <a:lstStyle/>
          <a:p>
            <a:pPr marL="228600" indent="-228600">
              <a:lnSpc>
                <a:spcPct val="90000"/>
              </a:lnSpc>
              <a:spcBef>
                <a:spcPts val="1000"/>
              </a:spcBef>
              <a:buSzPct val="100000"/>
              <a:buFont typeface="Arial"/>
              <a:buChar char="•"/>
              <a:defRPr sz="2800"/>
            </a:pPr>
          </a:p>
        </p:txBody>
      </p:sp>
      <p:sp>
        <p:nvSpPr>
          <p:cNvPr id="240" name="PlaceHolder 4"/>
          <p:cNvSpPr/>
          <p:nvPr>
            <p:ph type="body" sz="quarter" idx="13"/>
          </p:nvPr>
        </p:nvSpPr>
        <p:spPr>
          <a:xfrm>
            <a:off x="1214640" y="4125240"/>
            <a:ext cx="603001" cy="1732321"/>
          </a:xfrm>
          <a:prstGeom prst="rect">
            <a:avLst/>
          </a:prstGeom>
        </p:spPr>
        <p:txBody>
          <a:bodyPr/>
          <a:lstStyle/>
          <a:p>
            <a:pPr marL="228600" indent="-228600">
              <a:spcBef>
                <a:spcPts val="1000"/>
              </a:spcBef>
              <a:buClrTx/>
              <a:buSzPct val="100000"/>
              <a:buFont typeface="Arial"/>
              <a:buChar char="•"/>
              <a:defRPr spc="0"/>
            </a:pPr>
          </a:p>
        </p:txBody>
      </p:sp>
      <p:sp>
        <p:nvSpPr>
          <p:cNvPr id="2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2 Content over Content">
    <p:spTree>
      <p:nvGrpSpPr>
        <p:cNvPr id="1" name=""/>
        <p:cNvGrpSpPr/>
        <p:nvPr/>
      </p:nvGrpSpPr>
      <p:grpSpPr>
        <a:xfrm>
          <a:off x="0" y="0"/>
          <a:ext cx="0" cy="0"/>
          <a:chOff x="0" y="0"/>
          <a:chExt cx="0" cy="0"/>
        </a:xfrm>
      </p:grpSpPr>
      <p:sp>
        <p:nvSpPr>
          <p:cNvPr id="248" name="CustomShape 1"/>
          <p:cNvSpPr/>
          <p:nvPr/>
        </p:nvSpPr>
        <p:spPr>
          <a:xfrm>
            <a:off x="446400" y="457200"/>
            <a:ext cx="3702240" cy="93960"/>
          </a:xfrm>
          <a:prstGeom prst="rect">
            <a:avLst/>
          </a:prstGeom>
          <a:solidFill>
            <a:srgbClr val="465359"/>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sp>
        <p:nvSpPr>
          <p:cNvPr id="249" name="CustomShape 2"/>
          <p:cNvSpPr/>
          <p:nvPr/>
        </p:nvSpPr>
        <p:spPr>
          <a:xfrm>
            <a:off x="8042040" y="453599"/>
            <a:ext cx="3702241" cy="97561"/>
          </a:xfrm>
          <a:prstGeom prst="rect">
            <a:avLst/>
          </a:prstGeom>
          <a:solidFill>
            <a:srgbClr val="969FA7"/>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sp>
        <p:nvSpPr>
          <p:cNvPr id="250" name="CustomShape 3"/>
          <p:cNvSpPr/>
          <p:nvPr/>
        </p:nvSpPr>
        <p:spPr>
          <a:xfrm>
            <a:off x="4241879" y="457200"/>
            <a:ext cx="3702241" cy="90361"/>
          </a:xfrm>
          <a:prstGeom prst="rect">
            <a:avLst/>
          </a:prstGeom>
          <a:solidFill>
            <a:srgbClr val="1CADE4"/>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pic>
        <p:nvPicPr>
          <p:cNvPr id="251" name="Picture 3" descr="Picture 3"/>
          <p:cNvPicPr>
            <a:picLocks noChangeAspect="1"/>
          </p:cNvPicPr>
          <p:nvPr/>
        </p:nvPicPr>
        <p:blipFill>
          <a:blip r:embed="rId2">
            <a:extLst/>
          </a:blip>
          <a:stretch>
            <a:fillRect/>
          </a:stretch>
        </p:blipFill>
        <p:spPr>
          <a:xfrm>
            <a:off x="11575080" y="0"/>
            <a:ext cx="645481" cy="583561"/>
          </a:xfrm>
          <a:prstGeom prst="rect">
            <a:avLst/>
          </a:prstGeom>
          <a:ln w="12700">
            <a:miter lim="400000"/>
          </a:ln>
        </p:spPr>
      </p:pic>
      <p:pic>
        <p:nvPicPr>
          <p:cNvPr id="252" name="Picture 10" descr="Picture 10"/>
          <p:cNvPicPr>
            <a:picLocks noChangeAspect="1"/>
          </p:cNvPicPr>
          <p:nvPr/>
        </p:nvPicPr>
        <p:blipFill>
          <a:blip r:embed="rId2">
            <a:extLst/>
          </a:blip>
          <a:stretch>
            <a:fillRect/>
          </a:stretch>
        </p:blipFill>
        <p:spPr>
          <a:xfrm>
            <a:off x="0" y="6314040"/>
            <a:ext cx="645480" cy="583561"/>
          </a:xfrm>
          <a:prstGeom prst="rect">
            <a:avLst/>
          </a:prstGeom>
          <a:ln w="12700">
            <a:miter lim="400000"/>
          </a:ln>
        </p:spPr>
      </p:pic>
      <p:sp>
        <p:nvSpPr>
          <p:cNvPr id="253" name="Title Text"/>
          <p:cNvSpPr txBox="1"/>
          <p:nvPr>
            <p:ph type="title"/>
          </p:nvPr>
        </p:nvSpPr>
        <p:spPr>
          <a:xfrm>
            <a:off x="581040" y="729719"/>
            <a:ext cx="11028600" cy="987121"/>
          </a:xfrm>
          <a:prstGeom prst="rect">
            <a:avLst/>
          </a:prstGeom>
        </p:spPr>
        <p:txBody>
          <a:bodyPr>
            <a:normAutofit fontScale="100000" lnSpcReduction="0"/>
          </a:bodyPr>
          <a:lstStyle>
            <a:lvl1pPr>
              <a:defRPr spc="0"/>
            </a:lvl1pPr>
          </a:lstStyle>
          <a:p>
            <a:pPr/>
            <a:r>
              <a:t>Title Text</a:t>
            </a:r>
          </a:p>
        </p:txBody>
      </p:sp>
      <p:sp>
        <p:nvSpPr>
          <p:cNvPr id="254" name="Body Level One…"/>
          <p:cNvSpPr txBox="1"/>
          <p:nvPr>
            <p:ph type="body" sz="quarter" idx="1"/>
          </p:nvPr>
        </p:nvSpPr>
        <p:spPr>
          <a:xfrm>
            <a:off x="581040" y="2228039"/>
            <a:ext cx="603001" cy="1732322"/>
          </a:xfrm>
          <a:prstGeom prst="rect">
            <a:avLst/>
          </a:prstGeom>
        </p:spPr>
        <p:txBody>
          <a:bodyPr/>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9" indent="-320039">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255" name="PlaceHolder 3"/>
          <p:cNvSpPr/>
          <p:nvPr/>
        </p:nvSpPr>
        <p:spPr>
          <a:xfrm>
            <a:off x="1214640" y="2228039"/>
            <a:ext cx="603001" cy="1732322"/>
          </a:xfrm>
          <a:prstGeom prst="rect">
            <a:avLst/>
          </a:prstGeom>
          <a:ln w="12700">
            <a:miter lim="400000"/>
          </a:ln>
        </p:spPr>
        <p:txBody>
          <a:bodyPr lIns="0" tIns="0" rIns="0" bIns="0">
            <a:normAutofit fontScale="100000" lnSpcReduction="0"/>
          </a:bodyPr>
          <a:lstStyle/>
          <a:p>
            <a:pPr marL="228600" indent="-228600">
              <a:lnSpc>
                <a:spcPct val="90000"/>
              </a:lnSpc>
              <a:spcBef>
                <a:spcPts val="1000"/>
              </a:spcBef>
              <a:buSzPct val="100000"/>
              <a:buFont typeface="Arial"/>
              <a:buChar char="•"/>
              <a:defRPr sz="2800"/>
            </a:pPr>
          </a:p>
        </p:txBody>
      </p:sp>
      <p:sp>
        <p:nvSpPr>
          <p:cNvPr id="256" name="PlaceHolder 4"/>
          <p:cNvSpPr/>
          <p:nvPr>
            <p:ph type="body" sz="quarter" idx="13"/>
          </p:nvPr>
        </p:nvSpPr>
        <p:spPr>
          <a:xfrm>
            <a:off x="581040" y="4125240"/>
            <a:ext cx="1236241" cy="1732321"/>
          </a:xfrm>
          <a:prstGeom prst="rect">
            <a:avLst/>
          </a:prstGeom>
        </p:spPr>
        <p:txBody>
          <a:bodyPr/>
          <a:lstStyle/>
          <a:p>
            <a:pPr marL="228600" indent="-228600">
              <a:spcBef>
                <a:spcPts val="1000"/>
              </a:spcBef>
              <a:buClrTx/>
              <a:buSzPct val="100000"/>
              <a:buFont typeface="Arial"/>
              <a:buChar char="•"/>
              <a:defRPr spc="0"/>
            </a:pPr>
          </a:p>
        </p:txBody>
      </p:sp>
      <p:sp>
        <p:nvSpPr>
          <p:cNvPr id="25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Content over Content">
    <p:spTree>
      <p:nvGrpSpPr>
        <p:cNvPr id="1" name=""/>
        <p:cNvGrpSpPr/>
        <p:nvPr/>
      </p:nvGrpSpPr>
      <p:grpSpPr>
        <a:xfrm>
          <a:off x="0" y="0"/>
          <a:ext cx="0" cy="0"/>
          <a:chOff x="0" y="0"/>
          <a:chExt cx="0" cy="0"/>
        </a:xfrm>
      </p:grpSpPr>
      <p:sp>
        <p:nvSpPr>
          <p:cNvPr id="264" name="CustomShape 1"/>
          <p:cNvSpPr/>
          <p:nvPr/>
        </p:nvSpPr>
        <p:spPr>
          <a:xfrm>
            <a:off x="446400" y="457200"/>
            <a:ext cx="3702240" cy="93960"/>
          </a:xfrm>
          <a:prstGeom prst="rect">
            <a:avLst/>
          </a:prstGeom>
          <a:solidFill>
            <a:srgbClr val="465359"/>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sp>
        <p:nvSpPr>
          <p:cNvPr id="265" name="CustomShape 2"/>
          <p:cNvSpPr/>
          <p:nvPr/>
        </p:nvSpPr>
        <p:spPr>
          <a:xfrm>
            <a:off x="8042040" y="453599"/>
            <a:ext cx="3702241" cy="97561"/>
          </a:xfrm>
          <a:prstGeom prst="rect">
            <a:avLst/>
          </a:prstGeom>
          <a:solidFill>
            <a:srgbClr val="969FA7"/>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sp>
        <p:nvSpPr>
          <p:cNvPr id="266" name="CustomShape 3"/>
          <p:cNvSpPr/>
          <p:nvPr/>
        </p:nvSpPr>
        <p:spPr>
          <a:xfrm>
            <a:off x="4241879" y="457200"/>
            <a:ext cx="3702241" cy="90361"/>
          </a:xfrm>
          <a:prstGeom prst="rect">
            <a:avLst/>
          </a:prstGeom>
          <a:solidFill>
            <a:srgbClr val="1CADE4"/>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pic>
        <p:nvPicPr>
          <p:cNvPr id="267" name="Picture 3" descr="Picture 3"/>
          <p:cNvPicPr>
            <a:picLocks noChangeAspect="1"/>
          </p:cNvPicPr>
          <p:nvPr/>
        </p:nvPicPr>
        <p:blipFill>
          <a:blip r:embed="rId2">
            <a:extLst/>
          </a:blip>
          <a:stretch>
            <a:fillRect/>
          </a:stretch>
        </p:blipFill>
        <p:spPr>
          <a:xfrm>
            <a:off x="11575080" y="0"/>
            <a:ext cx="645481" cy="583561"/>
          </a:xfrm>
          <a:prstGeom prst="rect">
            <a:avLst/>
          </a:prstGeom>
          <a:ln w="12700">
            <a:miter lim="400000"/>
          </a:ln>
        </p:spPr>
      </p:pic>
      <p:pic>
        <p:nvPicPr>
          <p:cNvPr id="268" name="Picture 10" descr="Picture 10"/>
          <p:cNvPicPr>
            <a:picLocks noChangeAspect="1"/>
          </p:cNvPicPr>
          <p:nvPr/>
        </p:nvPicPr>
        <p:blipFill>
          <a:blip r:embed="rId2">
            <a:extLst/>
          </a:blip>
          <a:stretch>
            <a:fillRect/>
          </a:stretch>
        </p:blipFill>
        <p:spPr>
          <a:xfrm>
            <a:off x="0" y="6314040"/>
            <a:ext cx="645480" cy="583561"/>
          </a:xfrm>
          <a:prstGeom prst="rect">
            <a:avLst/>
          </a:prstGeom>
          <a:ln w="12700">
            <a:miter lim="400000"/>
          </a:ln>
        </p:spPr>
      </p:pic>
      <p:sp>
        <p:nvSpPr>
          <p:cNvPr id="269" name="Title Text"/>
          <p:cNvSpPr txBox="1"/>
          <p:nvPr>
            <p:ph type="title"/>
          </p:nvPr>
        </p:nvSpPr>
        <p:spPr>
          <a:xfrm>
            <a:off x="581040" y="729719"/>
            <a:ext cx="11028600" cy="987121"/>
          </a:xfrm>
          <a:prstGeom prst="rect">
            <a:avLst/>
          </a:prstGeom>
        </p:spPr>
        <p:txBody>
          <a:bodyPr>
            <a:normAutofit fontScale="100000" lnSpcReduction="0"/>
          </a:bodyPr>
          <a:lstStyle>
            <a:lvl1pPr>
              <a:defRPr spc="0"/>
            </a:lvl1pPr>
          </a:lstStyle>
          <a:p>
            <a:pPr/>
            <a:r>
              <a:t>Title Text</a:t>
            </a:r>
          </a:p>
        </p:txBody>
      </p:sp>
      <p:sp>
        <p:nvSpPr>
          <p:cNvPr id="270" name="Body Level One…"/>
          <p:cNvSpPr txBox="1"/>
          <p:nvPr>
            <p:ph type="body" sz="quarter" idx="1"/>
          </p:nvPr>
        </p:nvSpPr>
        <p:spPr>
          <a:xfrm>
            <a:off x="581040" y="2228039"/>
            <a:ext cx="1236241" cy="1732322"/>
          </a:xfrm>
          <a:prstGeom prst="rect">
            <a:avLst/>
          </a:prstGeom>
        </p:spPr>
        <p:txBody>
          <a:bodyPr/>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9" indent="-320039">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271" name="PlaceHolder 3"/>
          <p:cNvSpPr/>
          <p:nvPr>
            <p:ph type="body" sz="quarter" idx="13"/>
          </p:nvPr>
        </p:nvSpPr>
        <p:spPr>
          <a:xfrm>
            <a:off x="581040" y="4125240"/>
            <a:ext cx="1236241" cy="1732321"/>
          </a:xfrm>
          <a:prstGeom prst="rect">
            <a:avLst/>
          </a:prstGeom>
        </p:spPr>
        <p:txBody>
          <a:bodyPr/>
          <a:lstStyle/>
          <a:p>
            <a:pPr marL="228600" indent="-228600">
              <a:spcBef>
                <a:spcPts val="1000"/>
              </a:spcBef>
              <a:buClrTx/>
              <a:buSzPct val="100000"/>
              <a:buFont typeface="Arial"/>
              <a:buChar char="•"/>
              <a:defRPr spc="0"/>
            </a:pPr>
          </a:p>
        </p:txBody>
      </p:sp>
      <p:sp>
        <p:nvSpPr>
          <p:cNvPr id="27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4 Content">
    <p:spTree>
      <p:nvGrpSpPr>
        <p:cNvPr id="1" name=""/>
        <p:cNvGrpSpPr/>
        <p:nvPr/>
      </p:nvGrpSpPr>
      <p:grpSpPr>
        <a:xfrm>
          <a:off x="0" y="0"/>
          <a:ext cx="0" cy="0"/>
          <a:chOff x="0" y="0"/>
          <a:chExt cx="0" cy="0"/>
        </a:xfrm>
      </p:grpSpPr>
      <p:sp>
        <p:nvSpPr>
          <p:cNvPr id="279" name="CustomShape 1"/>
          <p:cNvSpPr/>
          <p:nvPr/>
        </p:nvSpPr>
        <p:spPr>
          <a:xfrm>
            <a:off x="446400" y="457200"/>
            <a:ext cx="3702240" cy="93960"/>
          </a:xfrm>
          <a:prstGeom prst="rect">
            <a:avLst/>
          </a:prstGeom>
          <a:solidFill>
            <a:srgbClr val="465359"/>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sp>
        <p:nvSpPr>
          <p:cNvPr id="280" name="CustomShape 2"/>
          <p:cNvSpPr/>
          <p:nvPr/>
        </p:nvSpPr>
        <p:spPr>
          <a:xfrm>
            <a:off x="8042040" y="453599"/>
            <a:ext cx="3702241" cy="97561"/>
          </a:xfrm>
          <a:prstGeom prst="rect">
            <a:avLst/>
          </a:prstGeom>
          <a:solidFill>
            <a:srgbClr val="969FA7"/>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sp>
        <p:nvSpPr>
          <p:cNvPr id="281" name="CustomShape 3"/>
          <p:cNvSpPr/>
          <p:nvPr/>
        </p:nvSpPr>
        <p:spPr>
          <a:xfrm>
            <a:off x="4241879" y="457200"/>
            <a:ext cx="3702241" cy="90361"/>
          </a:xfrm>
          <a:prstGeom prst="rect">
            <a:avLst/>
          </a:prstGeom>
          <a:solidFill>
            <a:srgbClr val="1CADE4"/>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pic>
        <p:nvPicPr>
          <p:cNvPr id="282" name="Picture 3" descr="Picture 3"/>
          <p:cNvPicPr>
            <a:picLocks noChangeAspect="1"/>
          </p:cNvPicPr>
          <p:nvPr/>
        </p:nvPicPr>
        <p:blipFill>
          <a:blip r:embed="rId2">
            <a:extLst/>
          </a:blip>
          <a:stretch>
            <a:fillRect/>
          </a:stretch>
        </p:blipFill>
        <p:spPr>
          <a:xfrm>
            <a:off x="11575080" y="0"/>
            <a:ext cx="645481" cy="583561"/>
          </a:xfrm>
          <a:prstGeom prst="rect">
            <a:avLst/>
          </a:prstGeom>
          <a:ln w="12700">
            <a:miter lim="400000"/>
          </a:ln>
        </p:spPr>
      </p:pic>
      <p:pic>
        <p:nvPicPr>
          <p:cNvPr id="283" name="Picture 10" descr="Picture 10"/>
          <p:cNvPicPr>
            <a:picLocks noChangeAspect="1"/>
          </p:cNvPicPr>
          <p:nvPr/>
        </p:nvPicPr>
        <p:blipFill>
          <a:blip r:embed="rId2">
            <a:extLst/>
          </a:blip>
          <a:stretch>
            <a:fillRect/>
          </a:stretch>
        </p:blipFill>
        <p:spPr>
          <a:xfrm>
            <a:off x="0" y="6314040"/>
            <a:ext cx="645480" cy="583561"/>
          </a:xfrm>
          <a:prstGeom prst="rect">
            <a:avLst/>
          </a:prstGeom>
          <a:ln w="12700">
            <a:miter lim="400000"/>
          </a:ln>
        </p:spPr>
      </p:pic>
      <p:sp>
        <p:nvSpPr>
          <p:cNvPr id="284" name="Title Text"/>
          <p:cNvSpPr txBox="1"/>
          <p:nvPr>
            <p:ph type="title"/>
          </p:nvPr>
        </p:nvSpPr>
        <p:spPr>
          <a:xfrm>
            <a:off x="581040" y="729719"/>
            <a:ext cx="11028600" cy="987121"/>
          </a:xfrm>
          <a:prstGeom prst="rect">
            <a:avLst/>
          </a:prstGeom>
        </p:spPr>
        <p:txBody>
          <a:bodyPr>
            <a:normAutofit fontScale="100000" lnSpcReduction="0"/>
          </a:bodyPr>
          <a:lstStyle>
            <a:lvl1pPr>
              <a:defRPr spc="0"/>
            </a:lvl1pPr>
          </a:lstStyle>
          <a:p>
            <a:pPr/>
            <a:r>
              <a:t>Title Text</a:t>
            </a:r>
          </a:p>
        </p:txBody>
      </p:sp>
      <p:sp>
        <p:nvSpPr>
          <p:cNvPr id="285" name="Body Level One…"/>
          <p:cNvSpPr txBox="1"/>
          <p:nvPr>
            <p:ph type="body" sz="quarter" idx="1"/>
          </p:nvPr>
        </p:nvSpPr>
        <p:spPr>
          <a:xfrm>
            <a:off x="581040" y="2228039"/>
            <a:ext cx="603001" cy="1732322"/>
          </a:xfrm>
          <a:prstGeom prst="rect">
            <a:avLst/>
          </a:prstGeom>
        </p:spPr>
        <p:txBody>
          <a:bodyPr/>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9" indent="-320039">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286" name="PlaceHolder 3"/>
          <p:cNvSpPr/>
          <p:nvPr/>
        </p:nvSpPr>
        <p:spPr>
          <a:xfrm>
            <a:off x="1214640" y="2228039"/>
            <a:ext cx="603001" cy="1732322"/>
          </a:xfrm>
          <a:prstGeom prst="rect">
            <a:avLst/>
          </a:prstGeom>
          <a:ln w="12700">
            <a:miter lim="400000"/>
          </a:ln>
        </p:spPr>
        <p:txBody>
          <a:bodyPr lIns="0" tIns="0" rIns="0" bIns="0">
            <a:normAutofit fontScale="100000" lnSpcReduction="0"/>
          </a:bodyPr>
          <a:lstStyle/>
          <a:p>
            <a:pPr marL="228600" indent="-228600">
              <a:lnSpc>
                <a:spcPct val="90000"/>
              </a:lnSpc>
              <a:spcBef>
                <a:spcPts val="1000"/>
              </a:spcBef>
              <a:buSzPct val="100000"/>
              <a:buFont typeface="Arial"/>
              <a:buChar char="•"/>
              <a:defRPr sz="2800"/>
            </a:pPr>
          </a:p>
        </p:txBody>
      </p:sp>
      <p:sp>
        <p:nvSpPr>
          <p:cNvPr id="287" name="PlaceHolder 4"/>
          <p:cNvSpPr/>
          <p:nvPr/>
        </p:nvSpPr>
        <p:spPr>
          <a:xfrm>
            <a:off x="581040" y="4125240"/>
            <a:ext cx="603001" cy="1732321"/>
          </a:xfrm>
          <a:prstGeom prst="rect">
            <a:avLst/>
          </a:prstGeom>
          <a:ln w="12700">
            <a:miter lim="400000"/>
          </a:ln>
        </p:spPr>
        <p:txBody>
          <a:bodyPr lIns="0" tIns="0" rIns="0" bIns="0">
            <a:normAutofit fontScale="100000" lnSpcReduction="0"/>
          </a:bodyPr>
          <a:lstStyle/>
          <a:p>
            <a:pPr marL="228600" indent="-228600">
              <a:lnSpc>
                <a:spcPct val="90000"/>
              </a:lnSpc>
              <a:spcBef>
                <a:spcPts val="1000"/>
              </a:spcBef>
              <a:buSzPct val="100000"/>
              <a:buFont typeface="Arial"/>
              <a:buChar char="•"/>
              <a:defRPr sz="2800"/>
            </a:pPr>
          </a:p>
        </p:txBody>
      </p:sp>
      <p:sp>
        <p:nvSpPr>
          <p:cNvPr id="288" name="PlaceHolder 5"/>
          <p:cNvSpPr/>
          <p:nvPr>
            <p:ph type="body" sz="quarter" idx="13"/>
          </p:nvPr>
        </p:nvSpPr>
        <p:spPr>
          <a:xfrm>
            <a:off x="1214640" y="4125240"/>
            <a:ext cx="603001" cy="1732321"/>
          </a:xfrm>
          <a:prstGeom prst="rect">
            <a:avLst/>
          </a:prstGeom>
        </p:spPr>
        <p:txBody>
          <a:bodyPr/>
          <a:lstStyle/>
          <a:p>
            <a:pPr marL="228600" indent="-228600">
              <a:spcBef>
                <a:spcPts val="1000"/>
              </a:spcBef>
              <a:buClrTx/>
              <a:buSzPct val="100000"/>
              <a:buFont typeface="Arial"/>
              <a:buChar char="•"/>
              <a:defRPr spc="0"/>
            </a:pPr>
          </a:p>
        </p:txBody>
      </p:sp>
      <p:sp>
        <p:nvSpPr>
          <p:cNvPr id="28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6 Content">
    <p:spTree>
      <p:nvGrpSpPr>
        <p:cNvPr id="1" name=""/>
        <p:cNvGrpSpPr/>
        <p:nvPr/>
      </p:nvGrpSpPr>
      <p:grpSpPr>
        <a:xfrm>
          <a:off x="0" y="0"/>
          <a:ext cx="0" cy="0"/>
          <a:chOff x="0" y="0"/>
          <a:chExt cx="0" cy="0"/>
        </a:xfrm>
      </p:grpSpPr>
      <p:sp>
        <p:nvSpPr>
          <p:cNvPr id="296" name="CustomShape 1"/>
          <p:cNvSpPr/>
          <p:nvPr/>
        </p:nvSpPr>
        <p:spPr>
          <a:xfrm>
            <a:off x="446400" y="457200"/>
            <a:ext cx="3702240" cy="93960"/>
          </a:xfrm>
          <a:prstGeom prst="rect">
            <a:avLst/>
          </a:prstGeom>
          <a:solidFill>
            <a:srgbClr val="465359"/>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sp>
        <p:nvSpPr>
          <p:cNvPr id="297" name="CustomShape 2"/>
          <p:cNvSpPr/>
          <p:nvPr/>
        </p:nvSpPr>
        <p:spPr>
          <a:xfrm>
            <a:off x="8042040" y="453599"/>
            <a:ext cx="3702241" cy="97561"/>
          </a:xfrm>
          <a:prstGeom prst="rect">
            <a:avLst/>
          </a:prstGeom>
          <a:solidFill>
            <a:srgbClr val="969FA7"/>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sp>
        <p:nvSpPr>
          <p:cNvPr id="298" name="CustomShape 3"/>
          <p:cNvSpPr/>
          <p:nvPr/>
        </p:nvSpPr>
        <p:spPr>
          <a:xfrm>
            <a:off x="4241879" y="457200"/>
            <a:ext cx="3702241" cy="90361"/>
          </a:xfrm>
          <a:prstGeom prst="rect">
            <a:avLst/>
          </a:prstGeom>
          <a:solidFill>
            <a:srgbClr val="1CADE4"/>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pic>
        <p:nvPicPr>
          <p:cNvPr id="299" name="Picture 3" descr="Picture 3"/>
          <p:cNvPicPr>
            <a:picLocks noChangeAspect="1"/>
          </p:cNvPicPr>
          <p:nvPr/>
        </p:nvPicPr>
        <p:blipFill>
          <a:blip r:embed="rId2">
            <a:extLst/>
          </a:blip>
          <a:stretch>
            <a:fillRect/>
          </a:stretch>
        </p:blipFill>
        <p:spPr>
          <a:xfrm>
            <a:off x="11575080" y="0"/>
            <a:ext cx="645481" cy="583561"/>
          </a:xfrm>
          <a:prstGeom prst="rect">
            <a:avLst/>
          </a:prstGeom>
          <a:ln w="12700">
            <a:miter lim="400000"/>
          </a:ln>
        </p:spPr>
      </p:pic>
      <p:pic>
        <p:nvPicPr>
          <p:cNvPr id="300" name="Picture 10" descr="Picture 10"/>
          <p:cNvPicPr>
            <a:picLocks noChangeAspect="1"/>
          </p:cNvPicPr>
          <p:nvPr/>
        </p:nvPicPr>
        <p:blipFill>
          <a:blip r:embed="rId2">
            <a:extLst/>
          </a:blip>
          <a:stretch>
            <a:fillRect/>
          </a:stretch>
        </p:blipFill>
        <p:spPr>
          <a:xfrm>
            <a:off x="0" y="6314040"/>
            <a:ext cx="645480" cy="583561"/>
          </a:xfrm>
          <a:prstGeom prst="rect">
            <a:avLst/>
          </a:prstGeom>
          <a:ln w="12700">
            <a:miter lim="400000"/>
          </a:ln>
        </p:spPr>
      </p:pic>
      <p:sp>
        <p:nvSpPr>
          <p:cNvPr id="301" name="Title Text"/>
          <p:cNvSpPr txBox="1"/>
          <p:nvPr>
            <p:ph type="title"/>
          </p:nvPr>
        </p:nvSpPr>
        <p:spPr>
          <a:xfrm>
            <a:off x="581040" y="729719"/>
            <a:ext cx="11028600" cy="987121"/>
          </a:xfrm>
          <a:prstGeom prst="rect">
            <a:avLst/>
          </a:prstGeom>
        </p:spPr>
        <p:txBody>
          <a:bodyPr>
            <a:normAutofit fontScale="100000" lnSpcReduction="0"/>
          </a:bodyPr>
          <a:lstStyle>
            <a:lvl1pPr>
              <a:defRPr spc="0"/>
            </a:lvl1pPr>
          </a:lstStyle>
          <a:p>
            <a:pPr/>
            <a:r>
              <a:t>Title Text</a:t>
            </a:r>
          </a:p>
        </p:txBody>
      </p:sp>
      <p:sp>
        <p:nvSpPr>
          <p:cNvPr id="302" name="Body Level One…"/>
          <p:cNvSpPr txBox="1"/>
          <p:nvPr>
            <p:ph type="body" sz="quarter" idx="1"/>
          </p:nvPr>
        </p:nvSpPr>
        <p:spPr>
          <a:xfrm>
            <a:off x="581040" y="2228039"/>
            <a:ext cx="397801" cy="1732322"/>
          </a:xfrm>
          <a:prstGeom prst="rect">
            <a:avLst/>
          </a:prstGeom>
        </p:spPr>
        <p:txBody>
          <a:bodyPr/>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9" indent="-320039">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303" name="PlaceHolder 3"/>
          <p:cNvSpPr/>
          <p:nvPr/>
        </p:nvSpPr>
        <p:spPr>
          <a:xfrm>
            <a:off x="998999" y="2228039"/>
            <a:ext cx="397801" cy="1732322"/>
          </a:xfrm>
          <a:prstGeom prst="rect">
            <a:avLst/>
          </a:prstGeom>
          <a:ln w="12700">
            <a:miter lim="400000"/>
          </a:ln>
        </p:spPr>
        <p:txBody>
          <a:bodyPr lIns="0" tIns="0" rIns="0" bIns="0">
            <a:normAutofit fontScale="100000" lnSpcReduction="0"/>
          </a:bodyPr>
          <a:lstStyle/>
          <a:p>
            <a:pPr marL="228600" indent="-228600">
              <a:lnSpc>
                <a:spcPct val="90000"/>
              </a:lnSpc>
              <a:spcBef>
                <a:spcPts val="1000"/>
              </a:spcBef>
              <a:buSzPct val="100000"/>
              <a:buFont typeface="Arial"/>
              <a:buChar char="•"/>
              <a:defRPr sz="2800"/>
            </a:pPr>
          </a:p>
        </p:txBody>
      </p:sp>
      <p:sp>
        <p:nvSpPr>
          <p:cNvPr id="304" name="PlaceHolder 4"/>
          <p:cNvSpPr/>
          <p:nvPr/>
        </p:nvSpPr>
        <p:spPr>
          <a:xfrm>
            <a:off x="1417319" y="2228039"/>
            <a:ext cx="397801" cy="1732322"/>
          </a:xfrm>
          <a:prstGeom prst="rect">
            <a:avLst/>
          </a:prstGeom>
          <a:ln w="12700">
            <a:miter lim="400000"/>
          </a:ln>
        </p:spPr>
        <p:txBody>
          <a:bodyPr lIns="0" tIns="0" rIns="0" bIns="0">
            <a:normAutofit fontScale="100000" lnSpcReduction="0"/>
          </a:bodyPr>
          <a:lstStyle/>
          <a:p>
            <a:pPr marL="228600" indent="-228600">
              <a:lnSpc>
                <a:spcPct val="90000"/>
              </a:lnSpc>
              <a:spcBef>
                <a:spcPts val="1000"/>
              </a:spcBef>
              <a:buSzPct val="100000"/>
              <a:buFont typeface="Arial"/>
              <a:buChar char="•"/>
              <a:defRPr sz="2800"/>
            </a:pPr>
          </a:p>
        </p:txBody>
      </p:sp>
      <p:sp>
        <p:nvSpPr>
          <p:cNvPr id="305" name="PlaceHolder 5"/>
          <p:cNvSpPr/>
          <p:nvPr/>
        </p:nvSpPr>
        <p:spPr>
          <a:xfrm>
            <a:off x="581040" y="4125240"/>
            <a:ext cx="397801" cy="1732321"/>
          </a:xfrm>
          <a:prstGeom prst="rect">
            <a:avLst/>
          </a:prstGeom>
          <a:ln w="12700">
            <a:miter lim="400000"/>
          </a:ln>
        </p:spPr>
        <p:txBody>
          <a:bodyPr lIns="0" tIns="0" rIns="0" bIns="0">
            <a:normAutofit fontScale="100000" lnSpcReduction="0"/>
          </a:bodyPr>
          <a:lstStyle/>
          <a:p>
            <a:pPr marL="228600" indent="-228600">
              <a:lnSpc>
                <a:spcPct val="90000"/>
              </a:lnSpc>
              <a:spcBef>
                <a:spcPts val="1000"/>
              </a:spcBef>
              <a:buSzPct val="100000"/>
              <a:buFont typeface="Arial"/>
              <a:buChar char="•"/>
              <a:defRPr sz="2800"/>
            </a:pPr>
          </a:p>
        </p:txBody>
      </p:sp>
      <p:sp>
        <p:nvSpPr>
          <p:cNvPr id="306" name="PlaceHolder 6"/>
          <p:cNvSpPr/>
          <p:nvPr/>
        </p:nvSpPr>
        <p:spPr>
          <a:xfrm>
            <a:off x="998999" y="4125240"/>
            <a:ext cx="397801" cy="1732321"/>
          </a:xfrm>
          <a:prstGeom prst="rect">
            <a:avLst/>
          </a:prstGeom>
          <a:ln w="12700">
            <a:miter lim="400000"/>
          </a:ln>
        </p:spPr>
        <p:txBody>
          <a:bodyPr lIns="0" tIns="0" rIns="0" bIns="0">
            <a:normAutofit fontScale="100000" lnSpcReduction="0"/>
          </a:bodyPr>
          <a:lstStyle/>
          <a:p>
            <a:pPr marL="228600" indent="-228600">
              <a:lnSpc>
                <a:spcPct val="90000"/>
              </a:lnSpc>
              <a:spcBef>
                <a:spcPts val="1000"/>
              </a:spcBef>
              <a:buSzPct val="100000"/>
              <a:buFont typeface="Arial"/>
              <a:buChar char="•"/>
              <a:defRPr sz="2800"/>
            </a:pPr>
          </a:p>
        </p:txBody>
      </p:sp>
      <p:sp>
        <p:nvSpPr>
          <p:cNvPr id="307" name="PlaceHolder 7"/>
          <p:cNvSpPr/>
          <p:nvPr>
            <p:ph type="body" sz="quarter" idx="13"/>
          </p:nvPr>
        </p:nvSpPr>
        <p:spPr>
          <a:xfrm>
            <a:off x="1417319" y="4125240"/>
            <a:ext cx="397801" cy="1732321"/>
          </a:xfrm>
          <a:prstGeom prst="rect">
            <a:avLst/>
          </a:prstGeom>
        </p:spPr>
        <p:txBody>
          <a:bodyPr/>
          <a:lstStyle/>
          <a:p>
            <a:pPr marL="228600" indent="-228600">
              <a:spcBef>
                <a:spcPts val="1000"/>
              </a:spcBef>
              <a:buClrTx/>
              <a:buSzPct val="100000"/>
              <a:buFont typeface="Arial"/>
              <a:buChar char="•"/>
              <a:defRPr spc="0"/>
            </a:pPr>
          </a:p>
        </p:txBody>
      </p:sp>
      <p:sp>
        <p:nvSpPr>
          <p:cNvPr id="3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Slide">
    <p:spTree>
      <p:nvGrpSpPr>
        <p:cNvPr id="1" name=""/>
        <p:cNvGrpSpPr/>
        <p:nvPr/>
      </p:nvGrpSpPr>
      <p:grpSpPr>
        <a:xfrm>
          <a:off x="0" y="0"/>
          <a:ext cx="0" cy="0"/>
          <a:chOff x="0" y="0"/>
          <a:chExt cx="0" cy="0"/>
        </a:xfrm>
      </p:grpSpPr>
      <p:sp>
        <p:nvSpPr>
          <p:cNvPr id="315" name="CustomShape 1"/>
          <p:cNvSpPr/>
          <p:nvPr/>
        </p:nvSpPr>
        <p:spPr>
          <a:xfrm>
            <a:off x="446400" y="457200"/>
            <a:ext cx="3702240" cy="93960"/>
          </a:xfrm>
          <a:prstGeom prst="rect">
            <a:avLst/>
          </a:prstGeom>
          <a:solidFill>
            <a:srgbClr val="465359"/>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sp>
        <p:nvSpPr>
          <p:cNvPr id="316" name="CustomShape 2"/>
          <p:cNvSpPr/>
          <p:nvPr/>
        </p:nvSpPr>
        <p:spPr>
          <a:xfrm>
            <a:off x="8042040" y="453599"/>
            <a:ext cx="3702241" cy="97561"/>
          </a:xfrm>
          <a:prstGeom prst="rect">
            <a:avLst/>
          </a:prstGeom>
          <a:solidFill>
            <a:srgbClr val="969FA7"/>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sp>
        <p:nvSpPr>
          <p:cNvPr id="317" name="CustomShape 3"/>
          <p:cNvSpPr/>
          <p:nvPr/>
        </p:nvSpPr>
        <p:spPr>
          <a:xfrm>
            <a:off x="4241879" y="457200"/>
            <a:ext cx="3702241" cy="90361"/>
          </a:xfrm>
          <a:prstGeom prst="rect">
            <a:avLst/>
          </a:prstGeom>
          <a:solidFill>
            <a:srgbClr val="1CADE4"/>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sp>
        <p:nvSpPr>
          <p:cNvPr id="318" name="CustomShape 4"/>
          <p:cNvSpPr/>
          <p:nvPr/>
        </p:nvSpPr>
        <p:spPr>
          <a:xfrm>
            <a:off x="447839" y="601199"/>
            <a:ext cx="3681721" cy="5814362"/>
          </a:xfrm>
          <a:prstGeom prst="rect">
            <a:avLst/>
          </a:prstGeom>
          <a:solidFill>
            <a:srgbClr val="465359"/>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pic>
        <p:nvPicPr>
          <p:cNvPr id="319" name="Picture 11" descr="Picture 11"/>
          <p:cNvPicPr>
            <a:picLocks noChangeAspect="1"/>
          </p:cNvPicPr>
          <p:nvPr/>
        </p:nvPicPr>
        <p:blipFill>
          <a:blip r:embed="rId2">
            <a:extLst/>
          </a:blip>
          <a:stretch>
            <a:fillRect/>
          </a:stretch>
        </p:blipFill>
        <p:spPr>
          <a:xfrm>
            <a:off x="11575080" y="0"/>
            <a:ext cx="645481" cy="583561"/>
          </a:xfrm>
          <a:prstGeom prst="rect">
            <a:avLst/>
          </a:prstGeom>
          <a:ln w="12700">
            <a:miter lim="400000"/>
          </a:ln>
        </p:spPr>
      </p:pic>
      <p:pic>
        <p:nvPicPr>
          <p:cNvPr id="320" name="Picture 12" descr="Picture 12"/>
          <p:cNvPicPr>
            <a:picLocks noChangeAspect="1"/>
          </p:cNvPicPr>
          <p:nvPr/>
        </p:nvPicPr>
        <p:blipFill>
          <a:blip r:embed="rId2">
            <a:extLst/>
          </a:blip>
          <a:stretch>
            <a:fillRect/>
          </a:stretch>
        </p:blipFill>
        <p:spPr>
          <a:xfrm>
            <a:off x="0" y="6314040"/>
            <a:ext cx="645480" cy="583561"/>
          </a:xfrm>
          <a:prstGeom prst="rect">
            <a:avLst/>
          </a:prstGeom>
          <a:ln w="12700">
            <a:miter lim="400000"/>
          </a:ln>
        </p:spPr>
      </p:pic>
      <p:sp>
        <p:nvSpPr>
          <p:cNvPr id="32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Slide">
    <p:spTree>
      <p:nvGrpSpPr>
        <p:cNvPr id="1" name=""/>
        <p:cNvGrpSpPr/>
        <p:nvPr/>
      </p:nvGrpSpPr>
      <p:grpSpPr>
        <a:xfrm>
          <a:off x="0" y="0"/>
          <a:ext cx="0" cy="0"/>
          <a:chOff x="0" y="0"/>
          <a:chExt cx="0" cy="0"/>
        </a:xfrm>
      </p:grpSpPr>
      <p:sp>
        <p:nvSpPr>
          <p:cNvPr id="328" name="CustomShape 1"/>
          <p:cNvSpPr/>
          <p:nvPr/>
        </p:nvSpPr>
        <p:spPr>
          <a:xfrm>
            <a:off x="446400" y="457200"/>
            <a:ext cx="3702240" cy="93960"/>
          </a:xfrm>
          <a:prstGeom prst="rect">
            <a:avLst/>
          </a:prstGeom>
          <a:solidFill>
            <a:srgbClr val="465359"/>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sp>
        <p:nvSpPr>
          <p:cNvPr id="329" name="CustomShape 2"/>
          <p:cNvSpPr/>
          <p:nvPr/>
        </p:nvSpPr>
        <p:spPr>
          <a:xfrm>
            <a:off x="8042040" y="453599"/>
            <a:ext cx="3702241" cy="97561"/>
          </a:xfrm>
          <a:prstGeom prst="rect">
            <a:avLst/>
          </a:prstGeom>
          <a:solidFill>
            <a:srgbClr val="969FA7"/>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sp>
        <p:nvSpPr>
          <p:cNvPr id="330" name="CustomShape 3"/>
          <p:cNvSpPr/>
          <p:nvPr/>
        </p:nvSpPr>
        <p:spPr>
          <a:xfrm>
            <a:off x="4241879" y="457200"/>
            <a:ext cx="3702241" cy="90361"/>
          </a:xfrm>
          <a:prstGeom prst="rect">
            <a:avLst/>
          </a:prstGeom>
          <a:solidFill>
            <a:srgbClr val="1CADE4"/>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sp>
        <p:nvSpPr>
          <p:cNvPr id="331" name="CustomShape 4"/>
          <p:cNvSpPr/>
          <p:nvPr/>
        </p:nvSpPr>
        <p:spPr>
          <a:xfrm>
            <a:off x="447839" y="601199"/>
            <a:ext cx="3681721" cy="5814362"/>
          </a:xfrm>
          <a:prstGeom prst="rect">
            <a:avLst/>
          </a:prstGeom>
          <a:solidFill>
            <a:srgbClr val="465359"/>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pic>
        <p:nvPicPr>
          <p:cNvPr id="332" name="Picture 11" descr="Picture 11"/>
          <p:cNvPicPr>
            <a:picLocks noChangeAspect="1"/>
          </p:cNvPicPr>
          <p:nvPr/>
        </p:nvPicPr>
        <p:blipFill>
          <a:blip r:embed="rId2">
            <a:extLst/>
          </a:blip>
          <a:stretch>
            <a:fillRect/>
          </a:stretch>
        </p:blipFill>
        <p:spPr>
          <a:xfrm>
            <a:off x="11575080" y="0"/>
            <a:ext cx="645481" cy="583561"/>
          </a:xfrm>
          <a:prstGeom prst="rect">
            <a:avLst/>
          </a:prstGeom>
          <a:ln w="12700">
            <a:miter lim="400000"/>
          </a:ln>
        </p:spPr>
      </p:pic>
      <p:pic>
        <p:nvPicPr>
          <p:cNvPr id="333" name="Picture 12" descr="Picture 12"/>
          <p:cNvPicPr>
            <a:picLocks noChangeAspect="1"/>
          </p:cNvPicPr>
          <p:nvPr/>
        </p:nvPicPr>
        <p:blipFill>
          <a:blip r:embed="rId2">
            <a:extLst/>
          </a:blip>
          <a:stretch>
            <a:fillRect/>
          </a:stretch>
        </p:blipFill>
        <p:spPr>
          <a:xfrm>
            <a:off x="0" y="6314040"/>
            <a:ext cx="645480" cy="583561"/>
          </a:xfrm>
          <a:prstGeom prst="rect">
            <a:avLst/>
          </a:prstGeom>
          <a:ln w="12700">
            <a:miter lim="400000"/>
          </a:ln>
        </p:spPr>
      </p:pic>
      <p:sp>
        <p:nvSpPr>
          <p:cNvPr id="334" name="Title Text"/>
          <p:cNvSpPr txBox="1"/>
          <p:nvPr>
            <p:ph type="title"/>
          </p:nvPr>
        </p:nvSpPr>
        <p:spPr>
          <a:xfrm>
            <a:off x="581040" y="729719"/>
            <a:ext cx="11028600" cy="987121"/>
          </a:xfrm>
          <a:prstGeom prst="rect">
            <a:avLst/>
          </a:prstGeom>
        </p:spPr>
        <p:txBody>
          <a:bodyPr>
            <a:normAutofit fontScale="100000" lnSpcReduction="0"/>
          </a:bodyPr>
          <a:lstStyle>
            <a:lvl1pPr>
              <a:defRPr spc="0"/>
            </a:lvl1pPr>
          </a:lstStyle>
          <a:p>
            <a:pPr/>
            <a:r>
              <a:t>Title Text</a:t>
            </a:r>
          </a:p>
        </p:txBody>
      </p:sp>
      <p:sp>
        <p:nvSpPr>
          <p:cNvPr id="335" name="Body Level One…"/>
          <p:cNvSpPr txBox="1"/>
          <p:nvPr>
            <p:ph type="body" sz="quarter" idx="1"/>
          </p:nvPr>
        </p:nvSpPr>
        <p:spPr>
          <a:xfrm>
            <a:off x="581040" y="2228039"/>
            <a:ext cx="1236241" cy="3632041"/>
          </a:xfrm>
          <a:prstGeom prst="rect">
            <a:avLst/>
          </a:prstGeom>
        </p:spPr>
        <p:txBody>
          <a:bodyPr anchor="ctr"/>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9" indent="-320039">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33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Content">
    <p:spTree>
      <p:nvGrpSpPr>
        <p:cNvPr id="1" name=""/>
        <p:cNvGrpSpPr/>
        <p:nvPr/>
      </p:nvGrpSpPr>
      <p:grpSpPr>
        <a:xfrm>
          <a:off x="0" y="0"/>
          <a:ext cx="0" cy="0"/>
          <a:chOff x="0" y="0"/>
          <a:chExt cx="0" cy="0"/>
        </a:xfrm>
      </p:grpSpPr>
      <p:sp>
        <p:nvSpPr>
          <p:cNvPr id="343" name="CustomShape 1"/>
          <p:cNvSpPr/>
          <p:nvPr/>
        </p:nvSpPr>
        <p:spPr>
          <a:xfrm>
            <a:off x="446400" y="457200"/>
            <a:ext cx="3702240" cy="93960"/>
          </a:xfrm>
          <a:prstGeom prst="rect">
            <a:avLst/>
          </a:prstGeom>
          <a:solidFill>
            <a:srgbClr val="465359"/>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sp>
        <p:nvSpPr>
          <p:cNvPr id="344" name="CustomShape 2"/>
          <p:cNvSpPr/>
          <p:nvPr/>
        </p:nvSpPr>
        <p:spPr>
          <a:xfrm>
            <a:off x="8042040" y="453599"/>
            <a:ext cx="3702241" cy="97561"/>
          </a:xfrm>
          <a:prstGeom prst="rect">
            <a:avLst/>
          </a:prstGeom>
          <a:solidFill>
            <a:srgbClr val="969FA7"/>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sp>
        <p:nvSpPr>
          <p:cNvPr id="345" name="CustomShape 3"/>
          <p:cNvSpPr/>
          <p:nvPr/>
        </p:nvSpPr>
        <p:spPr>
          <a:xfrm>
            <a:off x="4241879" y="457200"/>
            <a:ext cx="3702241" cy="90361"/>
          </a:xfrm>
          <a:prstGeom prst="rect">
            <a:avLst/>
          </a:prstGeom>
          <a:solidFill>
            <a:srgbClr val="1CADE4"/>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sp>
        <p:nvSpPr>
          <p:cNvPr id="346" name="CustomShape 4"/>
          <p:cNvSpPr/>
          <p:nvPr/>
        </p:nvSpPr>
        <p:spPr>
          <a:xfrm>
            <a:off x="447839" y="601199"/>
            <a:ext cx="3681721" cy="5814362"/>
          </a:xfrm>
          <a:prstGeom prst="rect">
            <a:avLst/>
          </a:prstGeom>
          <a:solidFill>
            <a:srgbClr val="465359"/>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pic>
        <p:nvPicPr>
          <p:cNvPr id="347" name="Picture 11" descr="Picture 11"/>
          <p:cNvPicPr>
            <a:picLocks noChangeAspect="1"/>
          </p:cNvPicPr>
          <p:nvPr/>
        </p:nvPicPr>
        <p:blipFill>
          <a:blip r:embed="rId2">
            <a:extLst/>
          </a:blip>
          <a:stretch>
            <a:fillRect/>
          </a:stretch>
        </p:blipFill>
        <p:spPr>
          <a:xfrm>
            <a:off x="11575080" y="0"/>
            <a:ext cx="645481" cy="583561"/>
          </a:xfrm>
          <a:prstGeom prst="rect">
            <a:avLst/>
          </a:prstGeom>
          <a:ln w="12700">
            <a:miter lim="400000"/>
          </a:ln>
        </p:spPr>
      </p:pic>
      <p:pic>
        <p:nvPicPr>
          <p:cNvPr id="348" name="Picture 12" descr="Picture 12"/>
          <p:cNvPicPr>
            <a:picLocks noChangeAspect="1"/>
          </p:cNvPicPr>
          <p:nvPr/>
        </p:nvPicPr>
        <p:blipFill>
          <a:blip r:embed="rId2">
            <a:extLst/>
          </a:blip>
          <a:stretch>
            <a:fillRect/>
          </a:stretch>
        </p:blipFill>
        <p:spPr>
          <a:xfrm>
            <a:off x="0" y="6314040"/>
            <a:ext cx="645480" cy="583561"/>
          </a:xfrm>
          <a:prstGeom prst="rect">
            <a:avLst/>
          </a:prstGeom>
          <a:ln w="12700">
            <a:miter lim="400000"/>
          </a:ln>
        </p:spPr>
      </p:pic>
      <p:sp>
        <p:nvSpPr>
          <p:cNvPr id="349" name="Title Text"/>
          <p:cNvSpPr txBox="1"/>
          <p:nvPr>
            <p:ph type="title"/>
          </p:nvPr>
        </p:nvSpPr>
        <p:spPr>
          <a:xfrm>
            <a:off x="581040" y="729719"/>
            <a:ext cx="11028600" cy="987121"/>
          </a:xfrm>
          <a:prstGeom prst="rect">
            <a:avLst/>
          </a:prstGeom>
        </p:spPr>
        <p:txBody>
          <a:bodyPr>
            <a:normAutofit fontScale="100000" lnSpcReduction="0"/>
          </a:bodyPr>
          <a:lstStyle>
            <a:lvl1pPr>
              <a:defRPr spc="0"/>
            </a:lvl1pPr>
          </a:lstStyle>
          <a:p>
            <a:pPr/>
            <a:r>
              <a:t>Title Text</a:t>
            </a:r>
          </a:p>
        </p:txBody>
      </p:sp>
      <p:sp>
        <p:nvSpPr>
          <p:cNvPr id="350" name="Body Level One…"/>
          <p:cNvSpPr txBox="1"/>
          <p:nvPr>
            <p:ph type="body" sz="quarter" idx="1"/>
          </p:nvPr>
        </p:nvSpPr>
        <p:spPr>
          <a:xfrm>
            <a:off x="581040" y="2228039"/>
            <a:ext cx="1236241" cy="3632041"/>
          </a:xfrm>
          <a:prstGeom prst="rect">
            <a:avLst/>
          </a:prstGeom>
        </p:spPr>
        <p:txBody>
          <a:bodyPr/>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9" indent="-320039">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35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2 Content">
    <p:spTree>
      <p:nvGrpSpPr>
        <p:cNvPr id="1" name=""/>
        <p:cNvGrpSpPr/>
        <p:nvPr/>
      </p:nvGrpSpPr>
      <p:grpSpPr>
        <a:xfrm>
          <a:off x="0" y="0"/>
          <a:ext cx="0" cy="0"/>
          <a:chOff x="0" y="0"/>
          <a:chExt cx="0" cy="0"/>
        </a:xfrm>
      </p:grpSpPr>
      <p:sp>
        <p:nvSpPr>
          <p:cNvPr id="358" name="CustomShape 1"/>
          <p:cNvSpPr/>
          <p:nvPr/>
        </p:nvSpPr>
        <p:spPr>
          <a:xfrm>
            <a:off x="446400" y="457200"/>
            <a:ext cx="3702240" cy="93960"/>
          </a:xfrm>
          <a:prstGeom prst="rect">
            <a:avLst/>
          </a:prstGeom>
          <a:solidFill>
            <a:srgbClr val="465359"/>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sp>
        <p:nvSpPr>
          <p:cNvPr id="359" name="CustomShape 2"/>
          <p:cNvSpPr/>
          <p:nvPr/>
        </p:nvSpPr>
        <p:spPr>
          <a:xfrm>
            <a:off x="8042040" y="453599"/>
            <a:ext cx="3702241" cy="97561"/>
          </a:xfrm>
          <a:prstGeom prst="rect">
            <a:avLst/>
          </a:prstGeom>
          <a:solidFill>
            <a:srgbClr val="969FA7"/>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sp>
        <p:nvSpPr>
          <p:cNvPr id="360" name="CustomShape 3"/>
          <p:cNvSpPr/>
          <p:nvPr/>
        </p:nvSpPr>
        <p:spPr>
          <a:xfrm>
            <a:off x="4241879" y="457200"/>
            <a:ext cx="3702241" cy="90361"/>
          </a:xfrm>
          <a:prstGeom prst="rect">
            <a:avLst/>
          </a:prstGeom>
          <a:solidFill>
            <a:srgbClr val="1CADE4"/>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sp>
        <p:nvSpPr>
          <p:cNvPr id="361" name="CustomShape 4"/>
          <p:cNvSpPr/>
          <p:nvPr/>
        </p:nvSpPr>
        <p:spPr>
          <a:xfrm>
            <a:off x="447839" y="601199"/>
            <a:ext cx="3681721" cy="5814362"/>
          </a:xfrm>
          <a:prstGeom prst="rect">
            <a:avLst/>
          </a:prstGeom>
          <a:solidFill>
            <a:srgbClr val="465359"/>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pic>
        <p:nvPicPr>
          <p:cNvPr id="362" name="Picture 11" descr="Picture 11"/>
          <p:cNvPicPr>
            <a:picLocks noChangeAspect="1"/>
          </p:cNvPicPr>
          <p:nvPr/>
        </p:nvPicPr>
        <p:blipFill>
          <a:blip r:embed="rId2">
            <a:extLst/>
          </a:blip>
          <a:stretch>
            <a:fillRect/>
          </a:stretch>
        </p:blipFill>
        <p:spPr>
          <a:xfrm>
            <a:off x="11575080" y="0"/>
            <a:ext cx="645481" cy="583561"/>
          </a:xfrm>
          <a:prstGeom prst="rect">
            <a:avLst/>
          </a:prstGeom>
          <a:ln w="12700">
            <a:miter lim="400000"/>
          </a:ln>
        </p:spPr>
      </p:pic>
      <p:pic>
        <p:nvPicPr>
          <p:cNvPr id="363" name="Picture 12" descr="Picture 12"/>
          <p:cNvPicPr>
            <a:picLocks noChangeAspect="1"/>
          </p:cNvPicPr>
          <p:nvPr/>
        </p:nvPicPr>
        <p:blipFill>
          <a:blip r:embed="rId2">
            <a:extLst/>
          </a:blip>
          <a:stretch>
            <a:fillRect/>
          </a:stretch>
        </p:blipFill>
        <p:spPr>
          <a:xfrm>
            <a:off x="0" y="6314040"/>
            <a:ext cx="645480" cy="583561"/>
          </a:xfrm>
          <a:prstGeom prst="rect">
            <a:avLst/>
          </a:prstGeom>
          <a:ln w="12700">
            <a:miter lim="400000"/>
          </a:ln>
        </p:spPr>
      </p:pic>
      <p:sp>
        <p:nvSpPr>
          <p:cNvPr id="364" name="Title Text"/>
          <p:cNvSpPr txBox="1"/>
          <p:nvPr>
            <p:ph type="title"/>
          </p:nvPr>
        </p:nvSpPr>
        <p:spPr>
          <a:xfrm>
            <a:off x="581040" y="729719"/>
            <a:ext cx="11028600" cy="987121"/>
          </a:xfrm>
          <a:prstGeom prst="rect">
            <a:avLst/>
          </a:prstGeom>
        </p:spPr>
        <p:txBody>
          <a:bodyPr>
            <a:normAutofit fontScale="100000" lnSpcReduction="0"/>
          </a:bodyPr>
          <a:lstStyle>
            <a:lvl1pPr>
              <a:defRPr spc="0"/>
            </a:lvl1pPr>
          </a:lstStyle>
          <a:p>
            <a:pPr/>
            <a:r>
              <a:t>Title Text</a:t>
            </a:r>
          </a:p>
        </p:txBody>
      </p:sp>
      <p:sp>
        <p:nvSpPr>
          <p:cNvPr id="365" name="Body Level One…"/>
          <p:cNvSpPr txBox="1"/>
          <p:nvPr>
            <p:ph type="body" sz="quarter" idx="1"/>
          </p:nvPr>
        </p:nvSpPr>
        <p:spPr>
          <a:xfrm>
            <a:off x="581040" y="2228039"/>
            <a:ext cx="603001" cy="3632041"/>
          </a:xfrm>
          <a:prstGeom prst="rect">
            <a:avLst/>
          </a:prstGeom>
        </p:spPr>
        <p:txBody>
          <a:bodyPr/>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9" indent="-320039">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366" name="PlaceHolder 3"/>
          <p:cNvSpPr/>
          <p:nvPr>
            <p:ph type="body" sz="quarter" idx="13"/>
          </p:nvPr>
        </p:nvSpPr>
        <p:spPr>
          <a:xfrm>
            <a:off x="1214640" y="2228039"/>
            <a:ext cx="603001" cy="3632041"/>
          </a:xfrm>
          <a:prstGeom prst="rect">
            <a:avLst/>
          </a:prstGeom>
        </p:spPr>
        <p:txBody>
          <a:bodyPr/>
          <a:lstStyle/>
          <a:p>
            <a:pPr marL="228600" indent="-228600">
              <a:spcBef>
                <a:spcPts val="1000"/>
              </a:spcBef>
              <a:buClrTx/>
              <a:buSzPct val="100000"/>
              <a:buFont typeface="Arial"/>
              <a:buChar char="•"/>
              <a:defRPr spc="0"/>
            </a:pPr>
          </a:p>
        </p:txBody>
      </p:sp>
      <p:sp>
        <p:nvSpPr>
          <p:cNvPr id="36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Only">
    <p:spTree>
      <p:nvGrpSpPr>
        <p:cNvPr id="1" name=""/>
        <p:cNvGrpSpPr/>
        <p:nvPr/>
      </p:nvGrpSpPr>
      <p:grpSpPr>
        <a:xfrm>
          <a:off x="0" y="0"/>
          <a:ext cx="0" cy="0"/>
          <a:chOff x="0" y="0"/>
          <a:chExt cx="0" cy="0"/>
        </a:xfrm>
      </p:grpSpPr>
      <p:sp>
        <p:nvSpPr>
          <p:cNvPr id="374" name="CustomShape 1"/>
          <p:cNvSpPr/>
          <p:nvPr/>
        </p:nvSpPr>
        <p:spPr>
          <a:xfrm>
            <a:off x="446400" y="457200"/>
            <a:ext cx="3702240" cy="93960"/>
          </a:xfrm>
          <a:prstGeom prst="rect">
            <a:avLst/>
          </a:prstGeom>
          <a:solidFill>
            <a:srgbClr val="465359"/>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sp>
        <p:nvSpPr>
          <p:cNvPr id="375" name="CustomShape 2"/>
          <p:cNvSpPr/>
          <p:nvPr/>
        </p:nvSpPr>
        <p:spPr>
          <a:xfrm>
            <a:off x="8042040" y="453599"/>
            <a:ext cx="3702241" cy="97561"/>
          </a:xfrm>
          <a:prstGeom prst="rect">
            <a:avLst/>
          </a:prstGeom>
          <a:solidFill>
            <a:srgbClr val="969FA7"/>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sp>
        <p:nvSpPr>
          <p:cNvPr id="376" name="CustomShape 3"/>
          <p:cNvSpPr/>
          <p:nvPr/>
        </p:nvSpPr>
        <p:spPr>
          <a:xfrm>
            <a:off x="4241879" y="457200"/>
            <a:ext cx="3702241" cy="90361"/>
          </a:xfrm>
          <a:prstGeom prst="rect">
            <a:avLst/>
          </a:prstGeom>
          <a:solidFill>
            <a:srgbClr val="1CADE4"/>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sp>
        <p:nvSpPr>
          <p:cNvPr id="377" name="CustomShape 4"/>
          <p:cNvSpPr/>
          <p:nvPr/>
        </p:nvSpPr>
        <p:spPr>
          <a:xfrm>
            <a:off x="447839" y="601199"/>
            <a:ext cx="3681721" cy="5814362"/>
          </a:xfrm>
          <a:prstGeom prst="rect">
            <a:avLst/>
          </a:prstGeom>
          <a:solidFill>
            <a:srgbClr val="465359"/>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pic>
        <p:nvPicPr>
          <p:cNvPr id="378" name="Picture 11" descr="Picture 11"/>
          <p:cNvPicPr>
            <a:picLocks noChangeAspect="1"/>
          </p:cNvPicPr>
          <p:nvPr/>
        </p:nvPicPr>
        <p:blipFill>
          <a:blip r:embed="rId2">
            <a:extLst/>
          </a:blip>
          <a:stretch>
            <a:fillRect/>
          </a:stretch>
        </p:blipFill>
        <p:spPr>
          <a:xfrm>
            <a:off x="11575080" y="0"/>
            <a:ext cx="645481" cy="583561"/>
          </a:xfrm>
          <a:prstGeom prst="rect">
            <a:avLst/>
          </a:prstGeom>
          <a:ln w="12700">
            <a:miter lim="400000"/>
          </a:ln>
        </p:spPr>
      </p:pic>
      <p:pic>
        <p:nvPicPr>
          <p:cNvPr id="379" name="Picture 12" descr="Picture 12"/>
          <p:cNvPicPr>
            <a:picLocks noChangeAspect="1"/>
          </p:cNvPicPr>
          <p:nvPr/>
        </p:nvPicPr>
        <p:blipFill>
          <a:blip r:embed="rId2">
            <a:extLst/>
          </a:blip>
          <a:stretch>
            <a:fillRect/>
          </a:stretch>
        </p:blipFill>
        <p:spPr>
          <a:xfrm>
            <a:off x="0" y="6314040"/>
            <a:ext cx="645480" cy="583561"/>
          </a:xfrm>
          <a:prstGeom prst="rect">
            <a:avLst/>
          </a:prstGeom>
          <a:ln w="12700">
            <a:miter lim="400000"/>
          </a:ln>
        </p:spPr>
      </p:pic>
      <p:sp>
        <p:nvSpPr>
          <p:cNvPr id="380" name="Title Text"/>
          <p:cNvSpPr txBox="1"/>
          <p:nvPr>
            <p:ph type="title"/>
          </p:nvPr>
        </p:nvSpPr>
        <p:spPr>
          <a:xfrm>
            <a:off x="581040" y="729719"/>
            <a:ext cx="11028600" cy="987121"/>
          </a:xfrm>
          <a:prstGeom prst="rect">
            <a:avLst/>
          </a:prstGeom>
        </p:spPr>
        <p:txBody>
          <a:bodyPr>
            <a:normAutofit fontScale="100000" lnSpcReduction="0"/>
          </a:bodyPr>
          <a:lstStyle>
            <a:lvl1pPr>
              <a:defRPr spc="0"/>
            </a:lvl1pPr>
          </a:lstStyle>
          <a:p>
            <a:pPr/>
            <a:r>
              <a:t>Title Text</a:t>
            </a:r>
          </a:p>
        </p:txBody>
      </p:sp>
      <p:sp>
        <p:nvSpPr>
          <p:cNvPr id="3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Content">
    <p:spTree>
      <p:nvGrpSpPr>
        <p:cNvPr id="1" name=""/>
        <p:cNvGrpSpPr/>
        <p:nvPr/>
      </p:nvGrpSpPr>
      <p:grpSpPr>
        <a:xfrm>
          <a:off x="0" y="0"/>
          <a:ext cx="0" cy="0"/>
          <a:chOff x="0" y="0"/>
          <a:chExt cx="0" cy="0"/>
        </a:xfrm>
      </p:grpSpPr>
      <p:sp>
        <p:nvSpPr>
          <p:cNvPr id="31" name="Title Text"/>
          <p:cNvSpPr txBox="1"/>
          <p:nvPr>
            <p:ph type="title"/>
          </p:nvPr>
        </p:nvSpPr>
        <p:spPr>
          <a:xfrm>
            <a:off x="581040" y="729719"/>
            <a:ext cx="11028600" cy="987121"/>
          </a:xfrm>
          <a:prstGeom prst="rect">
            <a:avLst/>
          </a:prstGeom>
        </p:spPr>
        <p:txBody>
          <a:bodyPr>
            <a:normAutofit fontScale="100000" lnSpcReduction="0"/>
          </a:bodyPr>
          <a:lstStyle/>
          <a:p>
            <a:pPr/>
            <a:r>
              <a:t>Title Text</a:t>
            </a:r>
          </a:p>
        </p:txBody>
      </p:sp>
      <p:sp>
        <p:nvSpPr>
          <p:cNvPr id="32" name="Body Level One…"/>
          <p:cNvSpPr txBox="1"/>
          <p:nvPr>
            <p:ph type="body" sz="quarter" idx="1"/>
          </p:nvPr>
        </p:nvSpPr>
        <p:spPr>
          <a:xfrm>
            <a:off x="581040" y="2228039"/>
            <a:ext cx="1236241" cy="363204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entered Text">
    <p:spTree>
      <p:nvGrpSpPr>
        <p:cNvPr id="1" name=""/>
        <p:cNvGrpSpPr/>
        <p:nvPr/>
      </p:nvGrpSpPr>
      <p:grpSpPr>
        <a:xfrm>
          <a:off x="0" y="0"/>
          <a:ext cx="0" cy="0"/>
          <a:chOff x="0" y="0"/>
          <a:chExt cx="0" cy="0"/>
        </a:xfrm>
      </p:grpSpPr>
      <p:sp>
        <p:nvSpPr>
          <p:cNvPr id="388" name="CustomShape 1"/>
          <p:cNvSpPr/>
          <p:nvPr/>
        </p:nvSpPr>
        <p:spPr>
          <a:xfrm>
            <a:off x="446400" y="457200"/>
            <a:ext cx="3702240" cy="93960"/>
          </a:xfrm>
          <a:prstGeom prst="rect">
            <a:avLst/>
          </a:prstGeom>
          <a:solidFill>
            <a:srgbClr val="465359"/>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sp>
        <p:nvSpPr>
          <p:cNvPr id="389" name="CustomShape 2"/>
          <p:cNvSpPr/>
          <p:nvPr/>
        </p:nvSpPr>
        <p:spPr>
          <a:xfrm>
            <a:off x="8042040" y="453599"/>
            <a:ext cx="3702241" cy="97561"/>
          </a:xfrm>
          <a:prstGeom prst="rect">
            <a:avLst/>
          </a:prstGeom>
          <a:solidFill>
            <a:srgbClr val="969FA7"/>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sp>
        <p:nvSpPr>
          <p:cNvPr id="390" name="CustomShape 3"/>
          <p:cNvSpPr/>
          <p:nvPr/>
        </p:nvSpPr>
        <p:spPr>
          <a:xfrm>
            <a:off x="4241879" y="457200"/>
            <a:ext cx="3702241" cy="90361"/>
          </a:xfrm>
          <a:prstGeom prst="rect">
            <a:avLst/>
          </a:prstGeom>
          <a:solidFill>
            <a:srgbClr val="1CADE4"/>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sp>
        <p:nvSpPr>
          <p:cNvPr id="391" name="CustomShape 4"/>
          <p:cNvSpPr/>
          <p:nvPr/>
        </p:nvSpPr>
        <p:spPr>
          <a:xfrm>
            <a:off x="447839" y="601199"/>
            <a:ext cx="3681721" cy="5814362"/>
          </a:xfrm>
          <a:prstGeom prst="rect">
            <a:avLst/>
          </a:prstGeom>
          <a:solidFill>
            <a:srgbClr val="465359"/>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pic>
        <p:nvPicPr>
          <p:cNvPr id="392" name="Picture 11" descr="Picture 11"/>
          <p:cNvPicPr>
            <a:picLocks noChangeAspect="1"/>
          </p:cNvPicPr>
          <p:nvPr/>
        </p:nvPicPr>
        <p:blipFill>
          <a:blip r:embed="rId2">
            <a:extLst/>
          </a:blip>
          <a:stretch>
            <a:fillRect/>
          </a:stretch>
        </p:blipFill>
        <p:spPr>
          <a:xfrm>
            <a:off x="11575080" y="0"/>
            <a:ext cx="645481" cy="583561"/>
          </a:xfrm>
          <a:prstGeom prst="rect">
            <a:avLst/>
          </a:prstGeom>
          <a:ln w="12700">
            <a:miter lim="400000"/>
          </a:ln>
        </p:spPr>
      </p:pic>
      <p:pic>
        <p:nvPicPr>
          <p:cNvPr id="393" name="Picture 12" descr="Picture 12"/>
          <p:cNvPicPr>
            <a:picLocks noChangeAspect="1"/>
          </p:cNvPicPr>
          <p:nvPr/>
        </p:nvPicPr>
        <p:blipFill>
          <a:blip r:embed="rId2">
            <a:extLst/>
          </a:blip>
          <a:stretch>
            <a:fillRect/>
          </a:stretch>
        </p:blipFill>
        <p:spPr>
          <a:xfrm>
            <a:off x="0" y="6314040"/>
            <a:ext cx="645480" cy="583561"/>
          </a:xfrm>
          <a:prstGeom prst="rect">
            <a:avLst/>
          </a:prstGeom>
          <a:ln w="12700">
            <a:miter lim="400000"/>
          </a:ln>
        </p:spPr>
      </p:pic>
      <p:sp>
        <p:nvSpPr>
          <p:cNvPr id="394" name="Body Level One…"/>
          <p:cNvSpPr txBox="1"/>
          <p:nvPr>
            <p:ph type="body" idx="1"/>
          </p:nvPr>
        </p:nvSpPr>
        <p:spPr>
          <a:xfrm>
            <a:off x="581040" y="729719"/>
            <a:ext cx="11028600" cy="4577041"/>
          </a:xfrm>
          <a:prstGeom prst="rect">
            <a:avLst/>
          </a:prstGeom>
        </p:spPr>
        <p:txBody>
          <a:bodyPr anchor="ctr"/>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9" indent="-320039">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3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2 Content and Content">
    <p:spTree>
      <p:nvGrpSpPr>
        <p:cNvPr id="1" name=""/>
        <p:cNvGrpSpPr/>
        <p:nvPr/>
      </p:nvGrpSpPr>
      <p:grpSpPr>
        <a:xfrm>
          <a:off x="0" y="0"/>
          <a:ext cx="0" cy="0"/>
          <a:chOff x="0" y="0"/>
          <a:chExt cx="0" cy="0"/>
        </a:xfrm>
      </p:grpSpPr>
      <p:sp>
        <p:nvSpPr>
          <p:cNvPr id="402" name="CustomShape 1"/>
          <p:cNvSpPr/>
          <p:nvPr/>
        </p:nvSpPr>
        <p:spPr>
          <a:xfrm>
            <a:off x="446400" y="457200"/>
            <a:ext cx="3702240" cy="93960"/>
          </a:xfrm>
          <a:prstGeom prst="rect">
            <a:avLst/>
          </a:prstGeom>
          <a:solidFill>
            <a:srgbClr val="465359"/>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sp>
        <p:nvSpPr>
          <p:cNvPr id="403" name="CustomShape 2"/>
          <p:cNvSpPr/>
          <p:nvPr/>
        </p:nvSpPr>
        <p:spPr>
          <a:xfrm>
            <a:off x="8042040" y="453599"/>
            <a:ext cx="3702241" cy="97561"/>
          </a:xfrm>
          <a:prstGeom prst="rect">
            <a:avLst/>
          </a:prstGeom>
          <a:solidFill>
            <a:srgbClr val="969FA7"/>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sp>
        <p:nvSpPr>
          <p:cNvPr id="404" name="CustomShape 3"/>
          <p:cNvSpPr/>
          <p:nvPr/>
        </p:nvSpPr>
        <p:spPr>
          <a:xfrm>
            <a:off x="4241879" y="457200"/>
            <a:ext cx="3702241" cy="90361"/>
          </a:xfrm>
          <a:prstGeom prst="rect">
            <a:avLst/>
          </a:prstGeom>
          <a:solidFill>
            <a:srgbClr val="1CADE4"/>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sp>
        <p:nvSpPr>
          <p:cNvPr id="405" name="CustomShape 4"/>
          <p:cNvSpPr/>
          <p:nvPr/>
        </p:nvSpPr>
        <p:spPr>
          <a:xfrm>
            <a:off x="447839" y="601199"/>
            <a:ext cx="3681721" cy="5814362"/>
          </a:xfrm>
          <a:prstGeom prst="rect">
            <a:avLst/>
          </a:prstGeom>
          <a:solidFill>
            <a:srgbClr val="465359"/>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pic>
        <p:nvPicPr>
          <p:cNvPr id="406" name="Picture 11" descr="Picture 11"/>
          <p:cNvPicPr>
            <a:picLocks noChangeAspect="1"/>
          </p:cNvPicPr>
          <p:nvPr/>
        </p:nvPicPr>
        <p:blipFill>
          <a:blip r:embed="rId2">
            <a:extLst/>
          </a:blip>
          <a:stretch>
            <a:fillRect/>
          </a:stretch>
        </p:blipFill>
        <p:spPr>
          <a:xfrm>
            <a:off x="11575080" y="0"/>
            <a:ext cx="645481" cy="583561"/>
          </a:xfrm>
          <a:prstGeom prst="rect">
            <a:avLst/>
          </a:prstGeom>
          <a:ln w="12700">
            <a:miter lim="400000"/>
          </a:ln>
        </p:spPr>
      </p:pic>
      <p:pic>
        <p:nvPicPr>
          <p:cNvPr id="407" name="Picture 12" descr="Picture 12"/>
          <p:cNvPicPr>
            <a:picLocks noChangeAspect="1"/>
          </p:cNvPicPr>
          <p:nvPr/>
        </p:nvPicPr>
        <p:blipFill>
          <a:blip r:embed="rId2">
            <a:extLst/>
          </a:blip>
          <a:stretch>
            <a:fillRect/>
          </a:stretch>
        </p:blipFill>
        <p:spPr>
          <a:xfrm>
            <a:off x="0" y="6314040"/>
            <a:ext cx="645480" cy="583561"/>
          </a:xfrm>
          <a:prstGeom prst="rect">
            <a:avLst/>
          </a:prstGeom>
          <a:ln w="12700">
            <a:miter lim="400000"/>
          </a:ln>
        </p:spPr>
      </p:pic>
      <p:sp>
        <p:nvSpPr>
          <p:cNvPr id="408" name="Title Text"/>
          <p:cNvSpPr txBox="1"/>
          <p:nvPr>
            <p:ph type="title"/>
          </p:nvPr>
        </p:nvSpPr>
        <p:spPr>
          <a:xfrm>
            <a:off x="581040" y="729719"/>
            <a:ext cx="11028600" cy="987121"/>
          </a:xfrm>
          <a:prstGeom prst="rect">
            <a:avLst/>
          </a:prstGeom>
        </p:spPr>
        <p:txBody>
          <a:bodyPr>
            <a:normAutofit fontScale="100000" lnSpcReduction="0"/>
          </a:bodyPr>
          <a:lstStyle>
            <a:lvl1pPr>
              <a:defRPr spc="0"/>
            </a:lvl1pPr>
          </a:lstStyle>
          <a:p>
            <a:pPr/>
            <a:r>
              <a:t>Title Text</a:t>
            </a:r>
          </a:p>
        </p:txBody>
      </p:sp>
      <p:sp>
        <p:nvSpPr>
          <p:cNvPr id="409" name="Body Level One…"/>
          <p:cNvSpPr txBox="1"/>
          <p:nvPr>
            <p:ph type="body" sz="quarter" idx="1"/>
          </p:nvPr>
        </p:nvSpPr>
        <p:spPr>
          <a:xfrm>
            <a:off x="581040" y="2228039"/>
            <a:ext cx="603001" cy="1732322"/>
          </a:xfrm>
          <a:prstGeom prst="rect">
            <a:avLst/>
          </a:prstGeom>
        </p:spPr>
        <p:txBody>
          <a:bodyPr/>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9" indent="-320039">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410" name="PlaceHolder 3"/>
          <p:cNvSpPr/>
          <p:nvPr/>
        </p:nvSpPr>
        <p:spPr>
          <a:xfrm>
            <a:off x="1214640" y="2228039"/>
            <a:ext cx="603001" cy="3632041"/>
          </a:xfrm>
          <a:prstGeom prst="rect">
            <a:avLst/>
          </a:prstGeom>
          <a:ln w="12700">
            <a:miter lim="400000"/>
          </a:ln>
        </p:spPr>
        <p:txBody>
          <a:bodyPr lIns="0" tIns="0" rIns="0" bIns="0">
            <a:normAutofit fontScale="100000" lnSpcReduction="0"/>
          </a:bodyPr>
          <a:lstStyle/>
          <a:p>
            <a:pPr marL="228600" indent="-228600">
              <a:lnSpc>
                <a:spcPct val="90000"/>
              </a:lnSpc>
              <a:spcBef>
                <a:spcPts val="1000"/>
              </a:spcBef>
              <a:buSzPct val="100000"/>
              <a:buFont typeface="Arial"/>
              <a:buChar char="•"/>
              <a:defRPr sz="2800"/>
            </a:pPr>
          </a:p>
        </p:txBody>
      </p:sp>
      <p:sp>
        <p:nvSpPr>
          <p:cNvPr id="411" name="PlaceHolder 4"/>
          <p:cNvSpPr/>
          <p:nvPr>
            <p:ph type="body" sz="quarter" idx="13"/>
          </p:nvPr>
        </p:nvSpPr>
        <p:spPr>
          <a:xfrm>
            <a:off x="581040" y="4125240"/>
            <a:ext cx="603001" cy="1732321"/>
          </a:xfrm>
          <a:prstGeom prst="rect">
            <a:avLst/>
          </a:prstGeom>
        </p:spPr>
        <p:txBody>
          <a:bodyPr/>
          <a:lstStyle/>
          <a:p>
            <a:pPr marL="228600" indent="-228600">
              <a:spcBef>
                <a:spcPts val="1000"/>
              </a:spcBef>
              <a:buClrTx/>
              <a:buSzPct val="100000"/>
              <a:buFont typeface="Arial"/>
              <a:buChar char="•"/>
              <a:defRPr spc="0"/>
            </a:pPr>
          </a:p>
        </p:txBody>
      </p:sp>
      <p:sp>
        <p:nvSpPr>
          <p:cNvPr id="41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Content and 2 Content">
    <p:spTree>
      <p:nvGrpSpPr>
        <p:cNvPr id="1" name=""/>
        <p:cNvGrpSpPr/>
        <p:nvPr/>
      </p:nvGrpSpPr>
      <p:grpSpPr>
        <a:xfrm>
          <a:off x="0" y="0"/>
          <a:ext cx="0" cy="0"/>
          <a:chOff x="0" y="0"/>
          <a:chExt cx="0" cy="0"/>
        </a:xfrm>
      </p:grpSpPr>
      <p:sp>
        <p:nvSpPr>
          <p:cNvPr id="419" name="CustomShape 1"/>
          <p:cNvSpPr/>
          <p:nvPr/>
        </p:nvSpPr>
        <p:spPr>
          <a:xfrm>
            <a:off x="446400" y="457200"/>
            <a:ext cx="3702240" cy="93960"/>
          </a:xfrm>
          <a:prstGeom prst="rect">
            <a:avLst/>
          </a:prstGeom>
          <a:solidFill>
            <a:srgbClr val="465359"/>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sp>
        <p:nvSpPr>
          <p:cNvPr id="420" name="CustomShape 2"/>
          <p:cNvSpPr/>
          <p:nvPr/>
        </p:nvSpPr>
        <p:spPr>
          <a:xfrm>
            <a:off x="8042040" y="453599"/>
            <a:ext cx="3702241" cy="97561"/>
          </a:xfrm>
          <a:prstGeom prst="rect">
            <a:avLst/>
          </a:prstGeom>
          <a:solidFill>
            <a:srgbClr val="969FA7"/>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sp>
        <p:nvSpPr>
          <p:cNvPr id="421" name="CustomShape 3"/>
          <p:cNvSpPr/>
          <p:nvPr/>
        </p:nvSpPr>
        <p:spPr>
          <a:xfrm>
            <a:off x="4241879" y="457200"/>
            <a:ext cx="3702241" cy="90361"/>
          </a:xfrm>
          <a:prstGeom prst="rect">
            <a:avLst/>
          </a:prstGeom>
          <a:solidFill>
            <a:srgbClr val="1CADE4"/>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sp>
        <p:nvSpPr>
          <p:cNvPr id="422" name="CustomShape 4"/>
          <p:cNvSpPr/>
          <p:nvPr/>
        </p:nvSpPr>
        <p:spPr>
          <a:xfrm>
            <a:off x="447839" y="601199"/>
            <a:ext cx="3681721" cy="5814362"/>
          </a:xfrm>
          <a:prstGeom prst="rect">
            <a:avLst/>
          </a:prstGeom>
          <a:solidFill>
            <a:srgbClr val="465359"/>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pic>
        <p:nvPicPr>
          <p:cNvPr id="423" name="Picture 11" descr="Picture 11"/>
          <p:cNvPicPr>
            <a:picLocks noChangeAspect="1"/>
          </p:cNvPicPr>
          <p:nvPr/>
        </p:nvPicPr>
        <p:blipFill>
          <a:blip r:embed="rId2">
            <a:extLst/>
          </a:blip>
          <a:stretch>
            <a:fillRect/>
          </a:stretch>
        </p:blipFill>
        <p:spPr>
          <a:xfrm>
            <a:off x="11575080" y="0"/>
            <a:ext cx="645481" cy="583561"/>
          </a:xfrm>
          <a:prstGeom prst="rect">
            <a:avLst/>
          </a:prstGeom>
          <a:ln w="12700">
            <a:miter lim="400000"/>
          </a:ln>
        </p:spPr>
      </p:pic>
      <p:pic>
        <p:nvPicPr>
          <p:cNvPr id="424" name="Picture 12" descr="Picture 12"/>
          <p:cNvPicPr>
            <a:picLocks noChangeAspect="1"/>
          </p:cNvPicPr>
          <p:nvPr/>
        </p:nvPicPr>
        <p:blipFill>
          <a:blip r:embed="rId2">
            <a:extLst/>
          </a:blip>
          <a:stretch>
            <a:fillRect/>
          </a:stretch>
        </p:blipFill>
        <p:spPr>
          <a:xfrm>
            <a:off x="0" y="6314040"/>
            <a:ext cx="645480" cy="583561"/>
          </a:xfrm>
          <a:prstGeom prst="rect">
            <a:avLst/>
          </a:prstGeom>
          <a:ln w="12700">
            <a:miter lim="400000"/>
          </a:ln>
        </p:spPr>
      </p:pic>
      <p:sp>
        <p:nvSpPr>
          <p:cNvPr id="425" name="Title Text"/>
          <p:cNvSpPr txBox="1"/>
          <p:nvPr>
            <p:ph type="title"/>
          </p:nvPr>
        </p:nvSpPr>
        <p:spPr>
          <a:xfrm>
            <a:off x="581040" y="729719"/>
            <a:ext cx="11028600" cy="987121"/>
          </a:xfrm>
          <a:prstGeom prst="rect">
            <a:avLst/>
          </a:prstGeom>
        </p:spPr>
        <p:txBody>
          <a:bodyPr>
            <a:normAutofit fontScale="100000" lnSpcReduction="0"/>
          </a:bodyPr>
          <a:lstStyle>
            <a:lvl1pPr>
              <a:defRPr spc="0"/>
            </a:lvl1pPr>
          </a:lstStyle>
          <a:p>
            <a:pPr/>
            <a:r>
              <a:t>Title Text</a:t>
            </a:r>
          </a:p>
        </p:txBody>
      </p:sp>
      <p:sp>
        <p:nvSpPr>
          <p:cNvPr id="426" name="Body Level One…"/>
          <p:cNvSpPr txBox="1"/>
          <p:nvPr>
            <p:ph type="body" sz="quarter" idx="1"/>
          </p:nvPr>
        </p:nvSpPr>
        <p:spPr>
          <a:xfrm>
            <a:off x="581040" y="2228039"/>
            <a:ext cx="603001" cy="3632041"/>
          </a:xfrm>
          <a:prstGeom prst="rect">
            <a:avLst/>
          </a:prstGeom>
        </p:spPr>
        <p:txBody>
          <a:bodyPr/>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9" indent="-320039">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427" name="PlaceHolder 3"/>
          <p:cNvSpPr/>
          <p:nvPr/>
        </p:nvSpPr>
        <p:spPr>
          <a:xfrm>
            <a:off x="1214640" y="2228039"/>
            <a:ext cx="603001" cy="1732322"/>
          </a:xfrm>
          <a:prstGeom prst="rect">
            <a:avLst/>
          </a:prstGeom>
          <a:ln w="12700">
            <a:miter lim="400000"/>
          </a:ln>
        </p:spPr>
        <p:txBody>
          <a:bodyPr lIns="0" tIns="0" rIns="0" bIns="0">
            <a:normAutofit fontScale="100000" lnSpcReduction="0"/>
          </a:bodyPr>
          <a:lstStyle/>
          <a:p>
            <a:pPr marL="228600" indent="-228600">
              <a:lnSpc>
                <a:spcPct val="90000"/>
              </a:lnSpc>
              <a:spcBef>
                <a:spcPts val="1000"/>
              </a:spcBef>
              <a:buSzPct val="100000"/>
              <a:buFont typeface="Arial"/>
              <a:buChar char="•"/>
              <a:defRPr sz="2800"/>
            </a:pPr>
          </a:p>
        </p:txBody>
      </p:sp>
      <p:sp>
        <p:nvSpPr>
          <p:cNvPr id="428" name="PlaceHolder 4"/>
          <p:cNvSpPr/>
          <p:nvPr>
            <p:ph type="body" sz="quarter" idx="13"/>
          </p:nvPr>
        </p:nvSpPr>
        <p:spPr>
          <a:xfrm>
            <a:off x="1214640" y="4125240"/>
            <a:ext cx="603001" cy="1732321"/>
          </a:xfrm>
          <a:prstGeom prst="rect">
            <a:avLst/>
          </a:prstGeom>
        </p:spPr>
        <p:txBody>
          <a:bodyPr/>
          <a:lstStyle/>
          <a:p>
            <a:pPr marL="228600" indent="-228600">
              <a:spcBef>
                <a:spcPts val="1000"/>
              </a:spcBef>
              <a:buClrTx/>
              <a:buSzPct val="100000"/>
              <a:buFont typeface="Arial"/>
              <a:buChar char="•"/>
              <a:defRPr spc="0"/>
            </a:pPr>
          </a:p>
        </p:txBody>
      </p:sp>
      <p:sp>
        <p:nvSpPr>
          <p:cNvPr id="42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2 Content over Content">
    <p:spTree>
      <p:nvGrpSpPr>
        <p:cNvPr id="1" name=""/>
        <p:cNvGrpSpPr/>
        <p:nvPr/>
      </p:nvGrpSpPr>
      <p:grpSpPr>
        <a:xfrm>
          <a:off x="0" y="0"/>
          <a:ext cx="0" cy="0"/>
          <a:chOff x="0" y="0"/>
          <a:chExt cx="0" cy="0"/>
        </a:xfrm>
      </p:grpSpPr>
      <p:sp>
        <p:nvSpPr>
          <p:cNvPr id="436" name="CustomShape 1"/>
          <p:cNvSpPr/>
          <p:nvPr/>
        </p:nvSpPr>
        <p:spPr>
          <a:xfrm>
            <a:off x="446400" y="457200"/>
            <a:ext cx="3702240" cy="93960"/>
          </a:xfrm>
          <a:prstGeom prst="rect">
            <a:avLst/>
          </a:prstGeom>
          <a:solidFill>
            <a:srgbClr val="465359"/>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sp>
        <p:nvSpPr>
          <p:cNvPr id="437" name="CustomShape 2"/>
          <p:cNvSpPr/>
          <p:nvPr/>
        </p:nvSpPr>
        <p:spPr>
          <a:xfrm>
            <a:off x="8042040" y="453599"/>
            <a:ext cx="3702241" cy="97561"/>
          </a:xfrm>
          <a:prstGeom prst="rect">
            <a:avLst/>
          </a:prstGeom>
          <a:solidFill>
            <a:srgbClr val="969FA7"/>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sp>
        <p:nvSpPr>
          <p:cNvPr id="438" name="CustomShape 3"/>
          <p:cNvSpPr/>
          <p:nvPr/>
        </p:nvSpPr>
        <p:spPr>
          <a:xfrm>
            <a:off x="4241879" y="457200"/>
            <a:ext cx="3702241" cy="90361"/>
          </a:xfrm>
          <a:prstGeom prst="rect">
            <a:avLst/>
          </a:prstGeom>
          <a:solidFill>
            <a:srgbClr val="1CADE4"/>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sp>
        <p:nvSpPr>
          <p:cNvPr id="439" name="CustomShape 4"/>
          <p:cNvSpPr/>
          <p:nvPr/>
        </p:nvSpPr>
        <p:spPr>
          <a:xfrm>
            <a:off x="447839" y="601199"/>
            <a:ext cx="3681721" cy="5814362"/>
          </a:xfrm>
          <a:prstGeom prst="rect">
            <a:avLst/>
          </a:prstGeom>
          <a:solidFill>
            <a:srgbClr val="465359"/>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pic>
        <p:nvPicPr>
          <p:cNvPr id="440" name="Picture 11" descr="Picture 11"/>
          <p:cNvPicPr>
            <a:picLocks noChangeAspect="1"/>
          </p:cNvPicPr>
          <p:nvPr/>
        </p:nvPicPr>
        <p:blipFill>
          <a:blip r:embed="rId2">
            <a:extLst/>
          </a:blip>
          <a:stretch>
            <a:fillRect/>
          </a:stretch>
        </p:blipFill>
        <p:spPr>
          <a:xfrm>
            <a:off x="11575080" y="0"/>
            <a:ext cx="645481" cy="583561"/>
          </a:xfrm>
          <a:prstGeom prst="rect">
            <a:avLst/>
          </a:prstGeom>
          <a:ln w="12700">
            <a:miter lim="400000"/>
          </a:ln>
        </p:spPr>
      </p:pic>
      <p:pic>
        <p:nvPicPr>
          <p:cNvPr id="441" name="Picture 12" descr="Picture 12"/>
          <p:cNvPicPr>
            <a:picLocks noChangeAspect="1"/>
          </p:cNvPicPr>
          <p:nvPr/>
        </p:nvPicPr>
        <p:blipFill>
          <a:blip r:embed="rId2">
            <a:extLst/>
          </a:blip>
          <a:stretch>
            <a:fillRect/>
          </a:stretch>
        </p:blipFill>
        <p:spPr>
          <a:xfrm>
            <a:off x="0" y="6314040"/>
            <a:ext cx="645480" cy="583561"/>
          </a:xfrm>
          <a:prstGeom prst="rect">
            <a:avLst/>
          </a:prstGeom>
          <a:ln w="12700">
            <a:miter lim="400000"/>
          </a:ln>
        </p:spPr>
      </p:pic>
      <p:sp>
        <p:nvSpPr>
          <p:cNvPr id="442" name="Title Text"/>
          <p:cNvSpPr txBox="1"/>
          <p:nvPr>
            <p:ph type="title"/>
          </p:nvPr>
        </p:nvSpPr>
        <p:spPr>
          <a:xfrm>
            <a:off x="581040" y="729719"/>
            <a:ext cx="11028600" cy="987121"/>
          </a:xfrm>
          <a:prstGeom prst="rect">
            <a:avLst/>
          </a:prstGeom>
        </p:spPr>
        <p:txBody>
          <a:bodyPr>
            <a:normAutofit fontScale="100000" lnSpcReduction="0"/>
          </a:bodyPr>
          <a:lstStyle>
            <a:lvl1pPr>
              <a:defRPr spc="0"/>
            </a:lvl1pPr>
          </a:lstStyle>
          <a:p>
            <a:pPr/>
            <a:r>
              <a:t>Title Text</a:t>
            </a:r>
          </a:p>
        </p:txBody>
      </p:sp>
      <p:sp>
        <p:nvSpPr>
          <p:cNvPr id="443" name="Body Level One…"/>
          <p:cNvSpPr txBox="1"/>
          <p:nvPr>
            <p:ph type="body" sz="quarter" idx="1"/>
          </p:nvPr>
        </p:nvSpPr>
        <p:spPr>
          <a:xfrm>
            <a:off x="581040" y="2228039"/>
            <a:ext cx="603001" cy="1732322"/>
          </a:xfrm>
          <a:prstGeom prst="rect">
            <a:avLst/>
          </a:prstGeom>
        </p:spPr>
        <p:txBody>
          <a:bodyPr/>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9" indent="-320039">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444" name="PlaceHolder 3"/>
          <p:cNvSpPr/>
          <p:nvPr/>
        </p:nvSpPr>
        <p:spPr>
          <a:xfrm>
            <a:off x="1214640" y="2228039"/>
            <a:ext cx="603001" cy="1732322"/>
          </a:xfrm>
          <a:prstGeom prst="rect">
            <a:avLst/>
          </a:prstGeom>
          <a:ln w="12700">
            <a:miter lim="400000"/>
          </a:ln>
        </p:spPr>
        <p:txBody>
          <a:bodyPr lIns="0" tIns="0" rIns="0" bIns="0">
            <a:normAutofit fontScale="100000" lnSpcReduction="0"/>
          </a:bodyPr>
          <a:lstStyle/>
          <a:p>
            <a:pPr marL="228600" indent="-228600">
              <a:lnSpc>
                <a:spcPct val="90000"/>
              </a:lnSpc>
              <a:spcBef>
                <a:spcPts val="1000"/>
              </a:spcBef>
              <a:buSzPct val="100000"/>
              <a:buFont typeface="Arial"/>
              <a:buChar char="•"/>
              <a:defRPr sz="2800"/>
            </a:pPr>
          </a:p>
        </p:txBody>
      </p:sp>
      <p:sp>
        <p:nvSpPr>
          <p:cNvPr id="445" name="PlaceHolder 4"/>
          <p:cNvSpPr/>
          <p:nvPr>
            <p:ph type="body" sz="quarter" idx="13"/>
          </p:nvPr>
        </p:nvSpPr>
        <p:spPr>
          <a:xfrm>
            <a:off x="581040" y="4125240"/>
            <a:ext cx="1236241" cy="1732321"/>
          </a:xfrm>
          <a:prstGeom prst="rect">
            <a:avLst/>
          </a:prstGeom>
        </p:spPr>
        <p:txBody>
          <a:bodyPr/>
          <a:lstStyle/>
          <a:p>
            <a:pPr marL="228600" indent="-228600">
              <a:spcBef>
                <a:spcPts val="1000"/>
              </a:spcBef>
              <a:buClrTx/>
              <a:buSzPct val="100000"/>
              <a:buFont typeface="Arial"/>
              <a:buChar char="•"/>
              <a:defRPr spc="0"/>
            </a:pPr>
          </a:p>
        </p:txBody>
      </p:sp>
      <p:sp>
        <p:nvSpPr>
          <p:cNvPr id="44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Content over Content">
    <p:spTree>
      <p:nvGrpSpPr>
        <p:cNvPr id="1" name=""/>
        <p:cNvGrpSpPr/>
        <p:nvPr/>
      </p:nvGrpSpPr>
      <p:grpSpPr>
        <a:xfrm>
          <a:off x="0" y="0"/>
          <a:ext cx="0" cy="0"/>
          <a:chOff x="0" y="0"/>
          <a:chExt cx="0" cy="0"/>
        </a:xfrm>
      </p:grpSpPr>
      <p:sp>
        <p:nvSpPr>
          <p:cNvPr id="453" name="CustomShape 1"/>
          <p:cNvSpPr/>
          <p:nvPr/>
        </p:nvSpPr>
        <p:spPr>
          <a:xfrm>
            <a:off x="446400" y="457200"/>
            <a:ext cx="3702240" cy="93960"/>
          </a:xfrm>
          <a:prstGeom prst="rect">
            <a:avLst/>
          </a:prstGeom>
          <a:solidFill>
            <a:srgbClr val="465359"/>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sp>
        <p:nvSpPr>
          <p:cNvPr id="454" name="CustomShape 2"/>
          <p:cNvSpPr/>
          <p:nvPr/>
        </p:nvSpPr>
        <p:spPr>
          <a:xfrm>
            <a:off x="8042040" y="453599"/>
            <a:ext cx="3702241" cy="97561"/>
          </a:xfrm>
          <a:prstGeom prst="rect">
            <a:avLst/>
          </a:prstGeom>
          <a:solidFill>
            <a:srgbClr val="969FA7"/>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sp>
        <p:nvSpPr>
          <p:cNvPr id="455" name="CustomShape 3"/>
          <p:cNvSpPr/>
          <p:nvPr/>
        </p:nvSpPr>
        <p:spPr>
          <a:xfrm>
            <a:off x="4241879" y="457200"/>
            <a:ext cx="3702241" cy="90361"/>
          </a:xfrm>
          <a:prstGeom prst="rect">
            <a:avLst/>
          </a:prstGeom>
          <a:solidFill>
            <a:srgbClr val="1CADE4"/>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sp>
        <p:nvSpPr>
          <p:cNvPr id="456" name="CustomShape 4"/>
          <p:cNvSpPr/>
          <p:nvPr/>
        </p:nvSpPr>
        <p:spPr>
          <a:xfrm>
            <a:off x="447839" y="601199"/>
            <a:ext cx="3681721" cy="5814362"/>
          </a:xfrm>
          <a:prstGeom prst="rect">
            <a:avLst/>
          </a:prstGeom>
          <a:solidFill>
            <a:srgbClr val="465359"/>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pic>
        <p:nvPicPr>
          <p:cNvPr id="457" name="Picture 11" descr="Picture 11"/>
          <p:cNvPicPr>
            <a:picLocks noChangeAspect="1"/>
          </p:cNvPicPr>
          <p:nvPr/>
        </p:nvPicPr>
        <p:blipFill>
          <a:blip r:embed="rId2">
            <a:extLst/>
          </a:blip>
          <a:stretch>
            <a:fillRect/>
          </a:stretch>
        </p:blipFill>
        <p:spPr>
          <a:xfrm>
            <a:off x="11575080" y="0"/>
            <a:ext cx="645481" cy="583561"/>
          </a:xfrm>
          <a:prstGeom prst="rect">
            <a:avLst/>
          </a:prstGeom>
          <a:ln w="12700">
            <a:miter lim="400000"/>
          </a:ln>
        </p:spPr>
      </p:pic>
      <p:pic>
        <p:nvPicPr>
          <p:cNvPr id="458" name="Picture 12" descr="Picture 12"/>
          <p:cNvPicPr>
            <a:picLocks noChangeAspect="1"/>
          </p:cNvPicPr>
          <p:nvPr/>
        </p:nvPicPr>
        <p:blipFill>
          <a:blip r:embed="rId2">
            <a:extLst/>
          </a:blip>
          <a:stretch>
            <a:fillRect/>
          </a:stretch>
        </p:blipFill>
        <p:spPr>
          <a:xfrm>
            <a:off x="0" y="6314040"/>
            <a:ext cx="645480" cy="583561"/>
          </a:xfrm>
          <a:prstGeom prst="rect">
            <a:avLst/>
          </a:prstGeom>
          <a:ln w="12700">
            <a:miter lim="400000"/>
          </a:ln>
        </p:spPr>
      </p:pic>
      <p:sp>
        <p:nvSpPr>
          <p:cNvPr id="459" name="Title Text"/>
          <p:cNvSpPr txBox="1"/>
          <p:nvPr>
            <p:ph type="title"/>
          </p:nvPr>
        </p:nvSpPr>
        <p:spPr>
          <a:xfrm>
            <a:off x="581040" y="729719"/>
            <a:ext cx="11028600" cy="987121"/>
          </a:xfrm>
          <a:prstGeom prst="rect">
            <a:avLst/>
          </a:prstGeom>
        </p:spPr>
        <p:txBody>
          <a:bodyPr>
            <a:normAutofit fontScale="100000" lnSpcReduction="0"/>
          </a:bodyPr>
          <a:lstStyle>
            <a:lvl1pPr>
              <a:defRPr spc="0"/>
            </a:lvl1pPr>
          </a:lstStyle>
          <a:p>
            <a:pPr/>
            <a:r>
              <a:t>Title Text</a:t>
            </a:r>
          </a:p>
        </p:txBody>
      </p:sp>
      <p:sp>
        <p:nvSpPr>
          <p:cNvPr id="460" name="Body Level One…"/>
          <p:cNvSpPr txBox="1"/>
          <p:nvPr>
            <p:ph type="body" sz="quarter" idx="1"/>
          </p:nvPr>
        </p:nvSpPr>
        <p:spPr>
          <a:xfrm>
            <a:off x="581040" y="2228039"/>
            <a:ext cx="1236241" cy="1732322"/>
          </a:xfrm>
          <a:prstGeom prst="rect">
            <a:avLst/>
          </a:prstGeom>
        </p:spPr>
        <p:txBody>
          <a:bodyPr/>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9" indent="-320039">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461" name="PlaceHolder 3"/>
          <p:cNvSpPr/>
          <p:nvPr>
            <p:ph type="body" sz="quarter" idx="13"/>
          </p:nvPr>
        </p:nvSpPr>
        <p:spPr>
          <a:xfrm>
            <a:off x="581040" y="4125240"/>
            <a:ext cx="1236241" cy="1732321"/>
          </a:xfrm>
          <a:prstGeom prst="rect">
            <a:avLst/>
          </a:prstGeom>
        </p:spPr>
        <p:txBody>
          <a:bodyPr/>
          <a:lstStyle/>
          <a:p>
            <a:pPr marL="228600" indent="-228600">
              <a:spcBef>
                <a:spcPts val="1000"/>
              </a:spcBef>
              <a:buClrTx/>
              <a:buSzPct val="100000"/>
              <a:buFont typeface="Arial"/>
              <a:buChar char="•"/>
              <a:defRPr spc="0"/>
            </a:pPr>
          </a:p>
        </p:txBody>
      </p:sp>
      <p:sp>
        <p:nvSpPr>
          <p:cNvPr id="46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4 Content">
    <p:spTree>
      <p:nvGrpSpPr>
        <p:cNvPr id="1" name=""/>
        <p:cNvGrpSpPr/>
        <p:nvPr/>
      </p:nvGrpSpPr>
      <p:grpSpPr>
        <a:xfrm>
          <a:off x="0" y="0"/>
          <a:ext cx="0" cy="0"/>
          <a:chOff x="0" y="0"/>
          <a:chExt cx="0" cy="0"/>
        </a:xfrm>
      </p:grpSpPr>
      <p:sp>
        <p:nvSpPr>
          <p:cNvPr id="469" name="CustomShape 1"/>
          <p:cNvSpPr/>
          <p:nvPr/>
        </p:nvSpPr>
        <p:spPr>
          <a:xfrm>
            <a:off x="446400" y="457200"/>
            <a:ext cx="3702240" cy="93960"/>
          </a:xfrm>
          <a:prstGeom prst="rect">
            <a:avLst/>
          </a:prstGeom>
          <a:solidFill>
            <a:srgbClr val="465359"/>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sp>
        <p:nvSpPr>
          <p:cNvPr id="470" name="CustomShape 2"/>
          <p:cNvSpPr/>
          <p:nvPr/>
        </p:nvSpPr>
        <p:spPr>
          <a:xfrm>
            <a:off x="8042040" y="453599"/>
            <a:ext cx="3702241" cy="97561"/>
          </a:xfrm>
          <a:prstGeom prst="rect">
            <a:avLst/>
          </a:prstGeom>
          <a:solidFill>
            <a:srgbClr val="969FA7"/>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sp>
        <p:nvSpPr>
          <p:cNvPr id="471" name="CustomShape 3"/>
          <p:cNvSpPr/>
          <p:nvPr/>
        </p:nvSpPr>
        <p:spPr>
          <a:xfrm>
            <a:off x="4241879" y="457200"/>
            <a:ext cx="3702241" cy="90361"/>
          </a:xfrm>
          <a:prstGeom prst="rect">
            <a:avLst/>
          </a:prstGeom>
          <a:solidFill>
            <a:srgbClr val="1CADE4"/>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sp>
        <p:nvSpPr>
          <p:cNvPr id="472" name="CustomShape 4"/>
          <p:cNvSpPr/>
          <p:nvPr/>
        </p:nvSpPr>
        <p:spPr>
          <a:xfrm>
            <a:off x="447839" y="601199"/>
            <a:ext cx="3681721" cy="5814362"/>
          </a:xfrm>
          <a:prstGeom prst="rect">
            <a:avLst/>
          </a:prstGeom>
          <a:solidFill>
            <a:srgbClr val="465359"/>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pic>
        <p:nvPicPr>
          <p:cNvPr id="473" name="Picture 11" descr="Picture 11"/>
          <p:cNvPicPr>
            <a:picLocks noChangeAspect="1"/>
          </p:cNvPicPr>
          <p:nvPr/>
        </p:nvPicPr>
        <p:blipFill>
          <a:blip r:embed="rId2">
            <a:extLst/>
          </a:blip>
          <a:stretch>
            <a:fillRect/>
          </a:stretch>
        </p:blipFill>
        <p:spPr>
          <a:xfrm>
            <a:off x="11575080" y="0"/>
            <a:ext cx="645481" cy="583561"/>
          </a:xfrm>
          <a:prstGeom prst="rect">
            <a:avLst/>
          </a:prstGeom>
          <a:ln w="12700">
            <a:miter lim="400000"/>
          </a:ln>
        </p:spPr>
      </p:pic>
      <p:pic>
        <p:nvPicPr>
          <p:cNvPr id="474" name="Picture 12" descr="Picture 12"/>
          <p:cNvPicPr>
            <a:picLocks noChangeAspect="1"/>
          </p:cNvPicPr>
          <p:nvPr/>
        </p:nvPicPr>
        <p:blipFill>
          <a:blip r:embed="rId2">
            <a:extLst/>
          </a:blip>
          <a:stretch>
            <a:fillRect/>
          </a:stretch>
        </p:blipFill>
        <p:spPr>
          <a:xfrm>
            <a:off x="0" y="6314040"/>
            <a:ext cx="645480" cy="583561"/>
          </a:xfrm>
          <a:prstGeom prst="rect">
            <a:avLst/>
          </a:prstGeom>
          <a:ln w="12700">
            <a:miter lim="400000"/>
          </a:ln>
        </p:spPr>
      </p:pic>
      <p:sp>
        <p:nvSpPr>
          <p:cNvPr id="475" name="Title Text"/>
          <p:cNvSpPr txBox="1"/>
          <p:nvPr>
            <p:ph type="title"/>
          </p:nvPr>
        </p:nvSpPr>
        <p:spPr>
          <a:xfrm>
            <a:off x="581040" y="729719"/>
            <a:ext cx="11028600" cy="987121"/>
          </a:xfrm>
          <a:prstGeom prst="rect">
            <a:avLst/>
          </a:prstGeom>
        </p:spPr>
        <p:txBody>
          <a:bodyPr>
            <a:normAutofit fontScale="100000" lnSpcReduction="0"/>
          </a:bodyPr>
          <a:lstStyle>
            <a:lvl1pPr>
              <a:defRPr spc="0"/>
            </a:lvl1pPr>
          </a:lstStyle>
          <a:p>
            <a:pPr/>
            <a:r>
              <a:t>Title Text</a:t>
            </a:r>
          </a:p>
        </p:txBody>
      </p:sp>
      <p:sp>
        <p:nvSpPr>
          <p:cNvPr id="476" name="Body Level One…"/>
          <p:cNvSpPr txBox="1"/>
          <p:nvPr>
            <p:ph type="body" sz="quarter" idx="1"/>
          </p:nvPr>
        </p:nvSpPr>
        <p:spPr>
          <a:xfrm>
            <a:off x="581040" y="2228039"/>
            <a:ext cx="603001" cy="1732322"/>
          </a:xfrm>
          <a:prstGeom prst="rect">
            <a:avLst/>
          </a:prstGeom>
        </p:spPr>
        <p:txBody>
          <a:bodyPr/>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9" indent="-320039">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477" name="PlaceHolder 3"/>
          <p:cNvSpPr/>
          <p:nvPr/>
        </p:nvSpPr>
        <p:spPr>
          <a:xfrm>
            <a:off x="1214640" y="2228039"/>
            <a:ext cx="603001" cy="1732322"/>
          </a:xfrm>
          <a:prstGeom prst="rect">
            <a:avLst/>
          </a:prstGeom>
          <a:ln w="12700">
            <a:miter lim="400000"/>
          </a:ln>
        </p:spPr>
        <p:txBody>
          <a:bodyPr lIns="0" tIns="0" rIns="0" bIns="0">
            <a:normAutofit fontScale="100000" lnSpcReduction="0"/>
          </a:bodyPr>
          <a:lstStyle/>
          <a:p>
            <a:pPr marL="228600" indent="-228600">
              <a:lnSpc>
                <a:spcPct val="90000"/>
              </a:lnSpc>
              <a:spcBef>
                <a:spcPts val="1000"/>
              </a:spcBef>
              <a:buSzPct val="100000"/>
              <a:buFont typeface="Arial"/>
              <a:buChar char="•"/>
              <a:defRPr sz="2800"/>
            </a:pPr>
          </a:p>
        </p:txBody>
      </p:sp>
      <p:sp>
        <p:nvSpPr>
          <p:cNvPr id="478" name="PlaceHolder 4"/>
          <p:cNvSpPr/>
          <p:nvPr/>
        </p:nvSpPr>
        <p:spPr>
          <a:xfrm>
            <a:off x="581040" y="4125240"/>
            <a:ext cx="603001" cy="1732321"/>
          </a:xfrm>
          <a:prstGeom prst="rect">
            <a:avLst/>
          </a:prstGeom>
          <a:ln w="12700">
            <a:miter lim="400000"/>
          </a:ln>
        </p:spPr>
        <p:txBody>
          <a:bodyPr lIns="0" tIns="0" rIns="0" bIns="0">
            <a:normAutofit fontScale="100000" lnSpcReduction="0"/>
          </a:bodyPr>
          <a:lstStyle/>
          <a:p>
            <a:pPr marL="228600" indent="-228600">
              <a:lnSpc>
                <a:spcPct val="90000"/>
              </a:lnSpc>
              <a:spcBef>
                <a:spcPts val="1000"/>
              </a:spcBef>
              <a:buSzPct val="100000"/>
              <a:buFont typeface="Arial"/>
              <a:buChar char="•"/>
              <a:defRPr sz="2800"/>
            </a:pPr>
          </a:p>
        </p:txBody>
      </p:sp>
      <p:sp>
        <p:nvSpPr>
          <p:cNvPr id="479" name="PlaceHolder 5"/>
          <p:cNvSpPr/>
          <p:nvPr>
            <p:ph type="body" sz="quarter" idx="13"/>
          </p:nvPr>
        </p:nvSpPr>
        <p:spPr>
          <a:xfrm>
            <a:off x="1214640" y="4125240"/>
            <a:ext cx="603001" cy="1732321"/>
          </a:xfrm>
          <a:prstGeom prst="rect">
            <a:avLst/>
          </a:prstGeom>
        </p:spPr>
        <p:txBody>
          <a:bodyPr/>
          <a:lstStyle/>
          <a:p>
            <a:pPr marL="228600" indent="-228600">
              <a:spcBef>
                <a:spcPts val="1000"/>
              </a:spcBef>
              <a:buClrTx/>
              <a:buSzPct val="100000"/>
              <a:buFont typeface="Arial"/>
              <a:buChar char="•"/>
              <a:defRPr spc="0"/>
            </a:pPr>
          </a:p>
        </p:txBody>
      </p:sp>
      <p:sp>
        <p:nvSpPr>
          <p:cNvPr id="48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6 Content">
    <p:spTree>
      <p:nvGrpSpPr>
        <p:cNvPr id="1" name=""/>
        <p:cNvGrpSpPr/>
        <p:nvPr/>
      </p:nvGrpSpPr>
      <p:grpSpPr>
        <a:xfrm>
          <a:off x="0" y="0"/>
          <a:ext cx="0" cy="0"/>
          <a:chOff x="0" y="0"/>
          <a:chExt cx="0" cy="0"/>
        </a:xfrm>
      </p:grpSpPr>
      <p:sp>
        <p:nvSpPr>
          <p:cNvPr id="487" name="CustomShape 1"/>
          <p:cNvSpPr/>
          <p:nvPr/>
        </p:nvSpPr>
        <p:spPr>
          <a:xfrm>
            <a:off x="446400" y="457200"/>
            <a:ext cx="3702240" cy="93960"/>
          </a:xfrm>
          <a:prstGeom prst="rect">
            <a:avLst/>
          </a:prstGeom>
          <a:solidFill>
            <a:srgbClr val="465359"/>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sp>
        <p:nvSpPr>
          <p:cNvPr id="488" name="CustomShape 2"/>
          <p:cNvSpPr/>
          <p:nvPr/>
        </p:nvSpPr>
        <p:spPr>
          <a:xfrm>
            <a:off x="8042040" y="453599"/>
            <a:ext cx="3702241" cy="97561"/>
          </a:xfrm>
          <a:prstGeom prst="rect">
            <a:avLst/>
          </a:prstGeom>
          <a:solidFill>
            <a:srgbClr val="969FA7"/>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sp>
        <p:nvSpPr>
          <p:cNvPr id="489" name="CustomShape 3"/>
          <p:cNvSpPr/>
          <p:nvPr/>
        </p:nvSpPr>
        <p:spPr>
          <a:xfrm>
            <a:off x="4241879" y="457200"/>
            <a:ext cx="3702241" cy="90361"/>
          </a:xfrm>
          <a:prstGeom prst="rect">
            <a:avLst/>
          </a:prstGeom>
          <a:solidFill>
            <a:srgbClr val="1CADE4"/>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sp>
        <p:nvSpPr>
          <p:cNvPr id="490" name="CustomShape 4"/>
          <p:cNvSpPr/>
          <p:nvPr/>
        </p:nvSpPr>
        <p:spPr>
          <a:xfrm>
            <a:off x="447839" y="601199"/>
            <a:ext cx="3681721" cy="5814362"/>
          </a:xfrm>
          <a:prstGeom prst="rect">
            <a:avLst/>
          </a:prstGeom>
          <a:solidFill>
            <a:srgbClr val="465359"/>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pic>
        <p:nvPicPr>
          <p:cNvPr id="491" name="Picture 11" descr="Picture 11"/>
          <p:cNvPicPr>
            <a:picLocks noChangeAspect="1"/>
          </p:cNvPicPr>
          <p:nvPr/>
        </p:nvPicPr>
        <p:blipFill>
          <a:blip r:embed="rId2">
            <a:extLst/>
          </a:blip>
          <a:stretch>
            <a:fillRect/>
          </a:stretch>
        </p:blipFill>
        <p:spPr>
          <a:xfrm>
            <a:off x="11575080" y="0"/>
            <a:ext cx="645481" cy="583561"/>
          </a:xfrm>
          <a:prstGeom prst="rect">
            <a:avLst/>
          </a:prstGeom>
          <a:ln w="12700">
            <a:miter lim="400000"/>
          </a:ln>
        </p:spPr>
      </p:pic>
      <p:pic>
        <p:nvPicPr>
          <p:cNvPr id="492" name="Picture 12" descr="Picture 12"/>
          <p:cNvPicPr>
            <a:picLocks noChangeAspect="1"/>
          </p:cNvPicPr>
          <p:nvPr/>
        </p:nvPicPr>
        <p:blipFill>
          <a:blip r:embed="rId2">
            <a:extLst/>
          </a:blip>
          <a:stretch>
            <a:fillRect/>
          </a:stretch>
        </p:blipFill>
        <p:spPr>
          <a:xfrm>
            <a:off x="0" y="6314040"/>
            <a:ext cx="645480" cy="583561"/>
          </a:xfrm>
          <a:prstGeom prst="rect">
            <a:avLst/>
          </a:prstGeom>
          <a:ln w="12700">
            <a:miter lim="400000"/>
          </a:ln>
        </p:spPr>
      </p:pic>
      <p:sp>
        <p:nvSpPr>
          <p:cNvPr id="493" name="Title Text"/>
          <p:cNvSpPr txBox="1"/>
          <p:nvPr>
            <p:ph type="title"/>
          </p:nvPr>
        </p:nvSpPr>
        <p:spPr>
          <a:xfrm>
            <a:off x="581040" y="729719"/>
            <a:ext cx="11028600" cy="987121"/>
          </a:xfrm>
          <a:prstGeom prst="rect">
            <a:avLst/>
          </a:prstGeom>
        </p:spPr>
        <p:txBody>
          <a:bodyPr>
            <a:normAutofit fontScale="100000" lnSpcReduction="0"/>
          </a:bodyPr>
          <a:lstStyle>
            <a:lvl1pPr>
              <a:defRPr spc="0"/>
            </a:lvl1pPr>
          </a:lstStyle>
          <a:p>
            <a:pPr/>
            <a:r>
              <a:t>Title Text</a:t>
            </a:r>
          </a:p>
        </p:txBody>
      </p:sp>
      <p:sp>
        <p:nvSpPr>
          <p:cNvPr id="494" name="Body Level One…"/>
          <p:cNvSpPr txBox="1"/>
          <p:nvPr>
            <p:ph type="body" sz="quarter" idx="1"/>
          </p:nvPr>
        </p:nvSpPr>
        <p:spPr>
          <a:xfrm>
            <a:off x="581040" y="2228039"/>
            <a:ext cx="397801" cy="1732322"/>
          </a:xfrm>
          <a:prstGeom prst="rect">
            <a:avLst/>
          </a:prstGeom>
        </p:spPr>
        <p:txBody>
          <a:bodyPr/>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9" indent="-320039">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495" name="PlaceHolder 3"/>
          <p:cNvSpPr/>
          <p:nvPr/>
        </p:nvSpPr>
        <p:spPr>
          <a:xfrm>
            <a:off x="998999" y="2228039"/>
            <a:ext cx="397801" cy="1732322"/>
          </a:xfrm>
          <a:prstGeom prst="rect">
            <a:avLst/>
          </a:prstGeom>
          <a:ln w="12700">
            <a:miter lim="400000"/>
          </a:ln>
        </p:spPr>
        <p:txBody>
          <a:bodyPr lIns="0" tIns="0" rIns="0" bIns="0">
            <a:normAutofit fontScale="100000" lnSpcReduction="0"/>
          </a:bodyPr>
          <a:lstStyle/>
          <a:p>
            <a:pPr marL="228600" indent="-228600">
              <a:lnSpc>
                <a:spcPct val="90000"/>
              </a:lnSpc>
              <a:spcBef>
                <a:spcPts val="1000"/>
              </a:spcBef>
              <a:buSzPct val="100000"/>
              <a:buFont typeface="Arial"/>
              <a:buChar char="•"/>
              <a:defRPr sz="2800"/>
            </a:pPr>
          </a:p>
        </p:txBody>
      </p:sp>
      <p:sp>
        <p:nvSpPr>
          <p:cNvPr id="496" name="PlaceHolder 4"/>
          <p:cNvSpPr/>
          <p:nvPr/>
        </p:nvSpPr>
        <p:spPr>
          <a:xfrm>
            <a:off x="1417319" y="2228039"/>
            <a:ext cx="397801" cy="1732322"/>
          </a:xfrm>
          <a:prstGeom prst="rect">
            <a:avLst/>
          </a:prstGeom>
          <a:ln w="12700">
            <a:miter lim="400000"/>
          </a:ln>
        </p:spPr>
        <p:txBody>
          <a:bodyPr lIns="0" tIns="0" rIns="0" bIns="0">
            <a:normAutofit fontScale="100000" lnSpcReduction="0"/>
          </a:bodyPr>
          <a:lstStyle/>
          <a:p>
            <a:pPr marL="228600" indent="-228600">
              <a:lnSpc>
                <a:spcPct val="90000"/>
              </a:lnSpc>
              <a:spcBef>
                <a:spcPts val="1000"/>
              </a:spcBef>
              <a:buSzPct val="100000"/>
              <a:buFont typeface="Arial"/>
              <a:buChar char="•"/>
              <a:defRPr sz="2800"/>
            </a:pPr>
          </a:p>
        </p:txBody>
      </p:sp>
      <p:sp>
        <p:nvSpPr>
          <p:cNvPr id="497" name="PlaceHolder 5"/>
          <p:cNvSpPr/>
          <p:nvPr/>
        </p:nvSpPr>
        <p:spPr>
          <a:xfrm>
            <a:off x="581040" y="4125240"/>
            <a:ext cx="397801" cy="1732321"/>
          </a:xfrm>
          <a:prstGeom prst="rect">
            <a:avLst/>
          </a:prstGeom>
          <a:ln w="12700">
            <a:miter lim="400000"/>
          </a:ln>
        </p:spPr>
        <p:txBody>
          <a:bodyPr lIns="0" tIns="0" rIns="0" bIns="0">
            <a:normAutofit fontScale="100000" lnSpcReduction="0"/>
          </a:bodyPr>
          <a:lstStyle/>
          <a:p>
            <a:pPr marL="228600" indent="-228600">
              <a:lnSpc>
                <a:spcPct val="90000"/>
              </a:lnSpc>
              <a:spcBef>
                <a:spcPts val="1000"/>
              </a:spcBef>
              <a:buSzPct val="100000"/>
              <a:buFont typeface="Arial"/>
              <a:buChar char="•"/>
              <a:defRPr sz="2800"/>
            </a:pPr>
          </a:p>
        </p:txBody>
      </p:sp>
      <p:sp>
        <p:nvSpPr>
          <p:cNvPr id="498" name="PlaceHolder 6"/>
          <p:cNvSpPr/>
          <p:nvPr/>
        </p:nvSpPr>
        <p:spPr>
          <a:xfrm>
            <a:off x="998999" y="4125240"/>
            <a:ext cx="397801" cy="1732321"/>
          </a:xfrm>
          <a:prstGeom prst="rect">
            <a:avLst/>
          </a:prstGeom>
          <a:ln w="12700">
            <a:miter lim="400000"/>
          </a:ln>
        </p:spPr>
        <p:txBody>
          <a:bodyPr lIns="0" tIns="0" rIns="0" bIns="0">
            <a:normAutofit fontScale="100000" lnSpcReduction="0"/>
          </a:bodyPr>
          <a:lstStyle/>
          <a:p>
            <a:pPr marL="228600" indent="-228600">
              <a:lnSpc>
                <a:spcPct val="90000"/>
              </a:lnSpc>
              <a:spcBef>
                <a:spcPts val="1000"/>
              </a:spcBef>
              <a:buSzPct val="100000"/>
              <a:buFont typeface="Arial"/>
              <a:buChar char="•"/>
              <a:defRPr sz="2800"/>
            </a:pPr>
          </a:p>
        </p:txBody>
      </p:sp>
      <p:sp>
        <p:nvSpPr>
          <p:cNvPr id="499" name="PlaceHolder 7"/>
          <p:cNvSpPr/>
          <p:nvPr>
            <p:ph type="body" sz="quarter" idx="13"/>
          </p:nvPr>
        </p:nvSpPr>
        <p:spPr>
          <a:xfrm>
            <a:off x="1417319" y="4125240"/>
            <a:ext cx="397801" cy="1732321"/>
          </a:xfrm>
          <a:prstGeom prst="rect">
            <a:avLst/>
          </a:prstGeom>
        </p:spPr>
        <p:txBody>
          <a:bodyPr/>
          <a:lstStyle/>
          <a:p>
            <a:pPr marL="228600" indent="-228600">
              <a:spcBef>
                <a:spcPts val="1000"/>
              </a:spcBef>
              <a:buClrTx/>
              <a:buSzPct val="100000"/>
              <a:buFont typeface="Arial"/>
              <a:buChar char="•"/>
              <a:defRPr spc="0"/>
            </a:pPr>
          </a:p>
        </p:txBody>
      </p:sp>
      <p:sp>
        <p:nvSpPr>
          <p:cNvPr id="50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Slide">
    <p:spTree>
      <p:nvGrpSpPr>
        <p:cNvPr id="1" name=""/>
        <p:cNvGrpSpPr/>
        <p:nvPr/>
      </p:nvGrpSpPr>
      <p:grpSpPr>
        <a:xfrm>
          <a:off x="0" y="0"/>
          <a:ext cx="0" cy="0"/>
          <a:chOff x="0" y="0"/>
          <a:chExt cx="0" cy="0"/>
        </a:xfrm>
      </p:grpSpPr>
      <p:sp>
        <p:nvSpPr>
          <p:cNvPr id="507" name="CustomShape 1"/>
          <p:cNvSpPr/>
          <p:nvPr/>
        </p:nvSpPr>
        <p:spPr>
          <a:xfrm>
            <a:off x="446400" y="457200"/>
            <a:ext cx="3702240" cy="93960"/>
          </a:xfrm>
          <a:prstGeom prst="rect">
            <a:avLst/>
          </a:prstGeom>
          <a:solidFill>
            <a:srgbClr val="465359"/>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sp>
        <p:nvSpPr>
          <p:cNvPr id="508" name="CustomShape 2"/>
          <p:cNvSpPr/>
          <p:nvPr/>
        </p:nvSpPr>
        <p:spPr>
          <a:xfrm>
            <a:off x="8042040" y="453599"/>
            <a:ext cx="3702241" cy="97561"/>
          </a:xfrm>
          <a:prstGeom prst="rect">
            <a:avLst/>
          </a:prstGeom>
          <a:solidFill>
            <a:srgbClr val="969FA7"/>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sp>
        <p:nvSpPr>
          <p:cNvPr id="509" name="CustomShape 3"/>
          <p:cNvSpPr/>
          <p:nvPr/>
        </p:nvSpPr>
        <p:spPr>
          <a:xfrm>
            <a:off x="4241879" y="457200"/>
            <a:ext cx="3702241" cy="90361"/>
          </a:xfrm>
          <a:prstGeom prst="rect">
            <a:avLst/>
          </a:prstGeom>
          <a:solidFill>
            <a:srgbClr val="1CADE4"/>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sp>
        <p:nvSpPr>
          <p:cNvPr id="510" name="CustomShape 4"/>
          <p:cNvSpPr/>
          <p:nvPr/>
        </p:nvSpPr>
        <p:spPr>
          <a:xfrm>
            <a:off x="447839" y="5141879"/>
            <a:ext cx="11289962" cy="1257841"/>
          </a:xfrm>
          <a:prstGeom prst="rect">
            <a:avLst/>
          </a:prstGeom>
          <a:solidFill>
            <a:srgbClr val="465359"/>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sp>
        <p:nvSpPr>
          <p:cNvPr id="5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Slide">
    <p:spTree>
      <p:nvGrpSpPr>
        <p:cNvPr id="1" name=""/>
        <p:cNvGrpSpPr/>
        <p:nvPr/>
      </p:nvGrpSpPr>
      <p:grpSpPr>
        <a:xfrm>
          <a:off x="0" y="0"/>
          <a:ext cx="0" cy="0"/>
          <a:chOff x="0" y="0"/>
          <a:chExt cx="0" cy="0"/>
        </a:xfrm>
      </p:grpSpPr>
      <p:sp>
        <p:nvSpPr>
          <p:cNvPr id="518" name="CustomShape 1"/>
          <p:cNvSpPr/>
          <p:nvPr/>
        </p:nvSpPr>
        <p:spPr>
          <a:xfrm>
            <a:off x="446400" y="457200"/>
            <a:ext cx="3702240" cy="93960"/>
          </a:xfrm>
          <a:prstGeom prst="rect">
            <a:avLst/>
          </a:prstGeom>
          <a:solidFill>
            <a:srgbClr val="465359"/>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sp>
        <p:nvSpPr>
          <p:cNvPr id="519" name="CustomShape 2"/>
          <p:cNvSpPr/>
          <p:nvPr/>
        </p:nvSpPr>
        <p:spPr>
          <a:xfrm>
            <a:off x="8042040" y="453599"/>
            <a:ext cx="3702241" cy="97561"/>
          </a:xfrm>
          <a:prstGeom prst="rect">
            <a:avLst/>
          </a:prstGeom>
          <a:solidFill>
            <a:srgbClr val="969FA7"/>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sp>
        <p:nvSpPr>
          <p:cNvPr id="520" name="CustomShape 3"/>
          <p:cNvSpPr/>
          <p:nvPr/>
        </p:nvSpPr>
        <p:spPr>
          <a:xfrm>
            <a:off x="4241879" y="457200"/>
            <a:ext cx="3702241" cy="90361"/>
          </a:xfrm>
          <a:prstGeom prst="rect">
            <a:avLst/>
          </a:prstGeom>
          <a:solidFill>
            <a:srgbClr val="1CADE4"/>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sp>
        <p:nvSpPr>
          <p:cNvPr id="521" name="CustomShape 4"/>
          <p:cNvSpPr/>
          <p:nvPr/>
        </p:nvSpPr>
        <p:spPr>
          <a:xfrm>
            <a:off x="447839" y="5141879"/>
            <a:ext cx="11289962" cy="1257841"/>
          </a:xfrm>
          <a:prstGeom prst="rect">
            <a:avLst/>
          </a:prstGeom>
          <a:solidFill>
            <a:srgbClr val="465359"/>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sp>
        <p:nvSpPr>
          <p:cNvPr id="522" name="Title Text"/>
          <p:cNvSpPr txBox="1"/>
          <p:nvPr>
            <p:ph type="title"/>
          </p:nvPr>
        </p:nvSpPr>
        <p:spPr>
          <a:xfrm>
            <a:off x="581040" y="729719"/>
            <a:ext cx="11028600" cy="987121"/>
          </a:xfrm>
          <a:prstGeom prst="rect">
            <a:avLst/>
          </a:prstGeom>
        </p:spPr>
        <p:txBody>
          <a:bodyPr>
            <a:normAutofit fontScale="100000" lnSpcReduction="0"/>
          </a:bodyPr>
          <a:lstStyle>
            <a:lvl1pPr>
              <a:defRPr spc="0"/>
            </a:lvl1pPr>
          </a:lstStyle>
          <a:p>
            <a:pPr/>
            <a:r>
              <a:t>Title Text</a:t>
            </a:r>
          </a:p>
        </p:txBody>
      </p:sp>
      <p:sp>
        <p:nvSpPr>
          <p:cNvPr id="523" name="Body Level One…"/>
          <p:cNvSpPr txBox="1"/>
          <p:nvPr>
            <p:ph type="body" sz="quarter" idx="1"/>
          </p:nvPr>
        </p:nvSpPr>
        <p:spPr>
          <a:xfrm>
            <a:off x="581040" y="2228039"/>
            <a:ext cx="1236241" cy="3632041"/>
          </a:xfrm>
          <a:prstGeom prst="rect">
            <a:avLst/>
          </a:prstGeom>
        </p:spPr>
        <p:txBody>
          <a:bodyPr anchor="ctr"/>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9" indent="-320039">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5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Content">
    <p:spTree>
      <p:nvGrpSpPr>
        <p:cNvPr id="1" name=""/>
        <p:cNvGrpSpPr/>
        <p:nvPr/>
      </p:nvGrpSpPr>
      <p:grpSpPr>
        <a:xfrm>
          <a:off x="0" y="0"/>
          <a:ext cx="0" cy="0"/>
          <a:chOff x="0" y="0"/>
          <a:chExt cx="0" cy="0"/>
        </a:xfrm>
      </p:grpSpPr>
      <p:sp>
        <p:nvSpPr>
          <p:cNvPr id="531" name="CustomShape 1"/>
          <p:cNvSpPr/>
          <p:nvPr/>
        </p:nvSpPr>
        <p:spPr>
          <a:xfrm>
            <a:off x="446400" y="457200"/>
            <a:ext cx="3702240" cy="93960"/>
          </a:xfrm>
          <a:prstGeom prst="rect">
            <a:avLst/>
          </a:prstGeom>
          <a:solidFill>
            <a:srgbClr val="465359"/>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sp>
        <p:nvSpPr>
          <p:cNvPr id="532" name="CustomShape 2"/>
          <p:cNvSpPr/>
          <p:nvPr/>
        </p:nvSpPr>
        <p:spPr>
          <a:xfrm>
            <a:off x="8042040" y="453599"/>
            <a:ext cx="3702241" cy="97561"/>
          </a:xfrm>
          <a:prstGeom prst="rect">
            <a:avLst/>
          </a:prstGeom>
          <a:solidFill>
            <a:srgbClr val="969FA7"/>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sp>
        <p:nvSpPr>
          <p:cNvPr id="533" name="CustomShape 3"/>
          <p:cNvSpPr/>
          <p:nvPr/>
        </p:nvSpPr>
        <p:spPr>
          <a:xfrm>
            <a:off x="4241879" y="457200"/>
            <a:ext cx="3702241" cy="90361"/>
          </a:xfrm>
          <a:prstGeom prst="rect">
            <a:avLst/>
          </a:prstGeom>
          <a:solidFill>
            <a:srgbClr val="1CADE4"/>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sp>
        <p:nvSpPr>
          <p:cNvPr id="534" name="CustomShape 4"/>
          <p:cNvSpPr/>
          <p:nvPr/>
        </p:nvSpPr>
        <p:spPr>
          <a:xfrm>
            <a:off x="447839" y="5141879"/>
            <a:ext cx="11289962" cy="1257841"/>
          </a:xfrm>
          <a:prstGeom prst="rect">
            <a:avLst/>
          </a:prstGeom>
          <a:solidFill>
            <a:srgbClr val="465359"/>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sp>
        <p:nvSpPr>
          <p:cNvPr id="535" name="Title Text"/>
          <p:cNvSpPr txBox="1"/>
          <p:nvPr>
            <p:ph type="title"/>
          </p:nvPr>
        </p:nvSpPr>
        <p:spPr>
          <a:xfrm>
            <a:off x="581040" y="729719"/>
            <a:ext cx="11028600" cy="987121"/>
          </a:xfrm>
          <a:prstGeom prst="rect">
            <a:avLst/>
          </a:prstGeom>
        </p:spPr>
        <p:txBody>
          <a:bodyPr>
            <a:normAutofit fontScale="100000" lnSpcReduction="0"/>
          </a:bodyPr>
          <a:lstStyle>
            <a:lvl1pPr>
              <a:defRPr spc="0"/>
            </a:lvl1pPr>
          </a:lstStyle>
          <a:p>
            <a:pPr/>
            <a:r>
              <a:t>Title Text</a:t>
            </a:r>
          </a:p>
        </p:txBody>
      </p:sp>
      <p:sp>
        <p:nvSpPr>
          <p:cNvPr id="536" name="Body Level One…"/>
          <p:cNvSpPr txBox="1"/>
          <p:nvPr>
            <p:ph type="body" sz="quarter" idx="1"/>
          </p:nvPr>
        </p:nvSpPr>
        <p:spPr>
          <a:xfrm>
            <a:off x="581040" y="2228039"/>
            <a:ext cx="1236241" cy="3632041"/>
          </a:xfrm>
          <a:prstGeom prst="rect">
            <a:avLst/>
          </a:prstGeom>
        </p:spPr>
        <p:txBody>
          <a:bodyPr/>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9" indent="-320039">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5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2 Content">
    <p:spTree>
      <p:nvGrpSpPr>
        <p:cNvPr id="1" name=""/>
        <p:cNvGrpSpPr/>
        <p:nvPr/>
      </p:nvGrpSpPr>
      <p:grpSpPr>
        <a:xfrm>
          <a:off x="0" y="0"/>
          <a:ext cx="0" cy="0"/>
          <a:chOff x="0" y="0"/>
          <a:chExt cx="0" cy="0"/>
        </a:xfrm>
      </p:grpSpPr>
      <p:sp>
        <p:nvSpPr>
          <p:cNvPr id="40" name="Title Text"/>
          <p:cNvSpPr txBox="1"/>
          <p:nvPr>
            <p:ph type="title"/>
          </p:nvPr>
        </p:nvSpPr>
        <p:spPr>
          <a:xfrm>
            <a:off x="581040" y="729719"/>
            <a:ext cx="11028600" cy="987121"/>
          </a:xfrm>
          <a:prstGeom prst="rect">
            <a:avLst/>
          </a:prstGeom>
        </p:spPr>
        <p:txBody>
          <a:bodyPr>
            <a:normAutofit fontScale="100000" lnSpcReduction="0"/>
          </a:bodyPr>
          <a:lstStyle/>
          <a:p>
            <a:pPr/>
            <a:r>
              <a:t>Title Text</a:t>
            </a:r>
          </a:p>
        </p:txBody>
      </p:sp>
      <p:sp>
        <p:nvSpPr>
          <p:cNvPr id="41" name="Body Level One…"/>
          <p:cNvSpPr txBox="1"/>
          <p:nvPr>
            <p:ph type="body" sz="quarter" idx="1"/>
          </p:nvPr>
        </p:nvSpPr>
        <p:spPr>
          <a:xfrm>
            <a:off x="581040" y="2228039"/>
            <a:ext cx="603001" cy="363204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2" name="PlaceHolder 3"/>
          <p:cNvSpPr/>
          <p:nvPr>
            <p:ph type="body" sz="quarter" idx="13"/>
          </p:nvPr>
        </p:nvSpPr>
        <p:spPr>
          <a:xfrm>
            <a:off x="1214640" y="2228039"/>
            <a:ext cx="603001" cy="3632041"/>
          </a:xfrm>
          <a:prstGeom prst="rect">
            <a:avLst/>
          </a:prstGeom>
        </p:spPr>
        <p:txBody>
          <a:bodyPr/>
          <a:lstStyle/>
          <a:p>
            <a:pPr>
              <a:defRPr spc="-100"/>
            </a:pPr>
          </a:p>
        </p:txBody>
      </p:sp>
      <p:sp>
        <p:nvSpPr>
          <p:cNvPr id="4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2 Content">
    <p:spTree>
      <p:nvGrpSpPr>
        <p:cNvPr id="1" name=""/>
        <p:cNvGrpSpPr/>
        <p:nvPr/>
      </p:nvGrpSpPr>
      <p:grpSpPr>
        <a:xfrm>
          <a:off x="0" y="0"/>
          <a:ext cx="0" cy="0"/>
          <a:chOff x="0" y="0"/>
          <a:chExt cx="0" cy="0"/>
        </a:xfrm>
      </p:grpSpPr>
      <p:sp>
        <p:nvSpPr>
          <p:cNvPr id="544" name="CustomShape 1"/>
          <p:cNvSpPr/>
          <p:nvPr/>
        </p:nvSpPr>
        <p:spPr>
          <a:xfrm>
            <a:off x="446400" y="457200"/>
            <a:ext cx="3702240" cy="93960"/>
          </a:xfrm>
          <a:prstGeom prst="rect">
            <a:avLst/>
          </a:prstGeom>
          <a:solidFill>
            <a:srgbClr val="465359"/>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sp>
        <p:nvSpPr>
          <p:cNvPr id="545" name="CustomShape 2"/>
          <p:cNvSpPr/>
          <p:nvPr/>
        </p:nvSpPr>
        <p:spPr>
          <a:xfrm>
            <a:off x="8042040" y="453599"/>
            <a:ext cx="3702241" cy="97561"/>
          </a:xfrm>
          <a:prstGeom prst="rect">
            <a:avLst/>
          </a:prstGeom>
          <a:solidFill>
            <a:srgbClr val="969FA7"/>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sp>
        <p:nvSpPr>
          <p:cNvPr id="546" name="CustomShape 3"/>
          <p:cNvSpPr/>
          <p:nvPr/>
        </p:nvSpPr>
        <p:spPr>
          <a:xfrm>
            <a:off x="4241879" y="457200"/>
            <a:ext cx="3702241" cy="90361"/>
          </a:xfrm>
          <a:prstGeom prst="rect">
            <a:avLst/>
          </a:prstGeom>
          <a:solidFill>
            <a:srgbClr val="1CADE4"/>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sp>
        <p:nvSpPr>
          <p:cNvPr id="547" name="CustomShape 4"/>
          <p:cNvSpPr/>
          <p:nvPr/>
        </p:nvSpPr>
        <p:spPr>
          <a:xfrm>
            <a:off x="447839" y="5141879"/>
            <a:ext cx="11289962" cy="1257841"/>
          </a:xfrm>
          <a:prstGeom prst="rect">
            <a:avLst/>
          </a:prstGeom>
          <a:solidFill>
            <a:srgbClr val="465359"/>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sp>
        <p:nvSpPr>
          <p:cNvPr id="548" name="Title Text"/>
          <p:cNvSpPr txBox="1"/>
          <p:nvPr>
            <p:ph type="title"/>
          </p:nvPr>
        </p:nvSpPr>
        <p:spPr>
          <a:xfrm>
            <a:off x="581040" y="729719"/>
            <a:ext cx="11028600" cy="987121"/>
          </a:xfrm>
          <a:prstGeom prst="rect">
            <a:avLst/>
          </a:prstGeom>
        </p:spPr>
        <p:txBody>
          <a:bodyPr>
            <a:normAutofit fontScale="100000" lnSpcReduction="0"/>
          </a:bodyPr>
          <a:lstStyle>
            <a:lvl1pPr>
              <a:defRPr spc="0"/>
            </a:lvl1pPr>
          </a:lstStyle>
          <a:p>
            <a:pPr/>
            <a:r>
              <a:t>Title Text</a:t>
            </a:r>
          </a:p>
        </p:txBody>
      </p:sp>
      <p:sp>
        <p:nvSpPr>
          <p:cNvPr id="549" name="Body Level One…"/>
          <p:cNvSpPr txBox="1"/>
          <p:nvPr>
            <p:ph type="body" sz="quarter" idx="1"/>
          </p:nvPr>
        </p:nvSpPr>
        <p:spPr>
          <a:xfrm>
            <a:off x="581040" y="2228039"/>
            <a:ext cx="603001" cy="3632041"/>
          </a:xfrm>
          <a:prstGeom prst="rect">
            <a:avLst/>
          </a:prstGeom>
        </p:spPr>
        <p:txBody>
          <a:bodyPr/>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9" indent="-320039">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550" name="PlaceHolder 3"/>
          <p:cNvSpPr/>
          <p:nvPr>
            <p:ph type="body" sz="quarter" idx="13"/>
          </p:nvPr>
        </p:nvSpPr>
        <p:spPr>
          <a:xfrm>
            <a:off x="1214640" y="2228039"/>
            <a:ext cx="603001" cy="3632041"/>
          </a:xfrm>
          <a:prstGeom prst="rect">
            <a:avLst/>
          </a:prstGeom>
        </p:spPr>
        <p:txBody>
          <a:bodyPr/>
          <a:lstStyle/>
          <a:p>
            <a:pPr marL="228600" indent="-228600">
              <a:spcBef>
                <a:spcPts val="1000"/>
              </a:spcBef>
              <a:buClrTx/>
              <a:buSzPct val="100000"/>
              <a:buFont typeface="Arial"/>
              <a:buChar char="•"/>
              <a:defRPr spc="0"/>
            </a:pPr>
          </a:p>
        </p:txBody>
      </p:sp>
      <p:sp>
        <p:nvSpPr>
          <p:cNvPr id="55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Only">
    <p:spTree>
      <p:nvGrpSpPr>
        <p:cNvPr id="1" name=""/>
        <p:cNvGrpSpPr/>
        <p:nvPr/>
      </p:nvGrpSpPr>
      <p:grpSpPr>
        <a:xfrm>
          <a:off x="0" y="0"/>
          <a:ext cx="0" cy="0"/>
          <a:chOff x="0" y="0"/>
          <a:chExt cx="0" cy="0"/>
        </a:xfrm>
      </p:grpSpPr>
      <p:sp>
        <p:nvSpPr>
          <p:cNvPr id="558" name="CustomShape 1"/>
          <p:cNvSpPr/>
          <p:nvPr/>
        </p:nvSpPr>
        <p:spPr>
          <a:xfrm>
            <a:off x="446400" y="457200"/>
            <a:ext cx="3702240" cy="93960"/>
          </a:xfrm>
          <a:prstGeom prst="rect">
            <a:avLst/>
          </a:prstGeom>
          <a:solidFill>
            <a:srgbClr val="465359"/>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sp>
        <p:nvSpPr>
          <p:cNvPr id="559" name="CustomShape 2"/>
          <p:cNvSpPr/>
          <p:nvPr/>
        </p:nvSpPr>
        <p:spPr>
          <a:xfrm>
            <a:off x="8042040" y="453599"/>
            <a:ext cx="3702241" cy="97561"/>
          </a:xfrm>
          <a:prstGeom prst="rect">
            <a:avLst/>
          </a:prstGeom>
          <a:solidFill>
            <a:srgbClr val="969FA7"/>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sp>
        <p:nvSpPr>
          <p:cNvPr id="560" name="CustomShape 3"/>
          <p:cNvSpPr/>
          <p:nvPr/>
        </p:nvSpPr>
        <p:spPr>
          <a:xfrm>
            <a:off x="4241879" y="457200"/>
            <a:ext cx="3702241" cy="90361"/>
          </a:xfrm>
          <a:prstGeom prst="rect">
            <a:avLst/>
          </a:prstGeom>
          <a:solidFill>
            <a:srgbClr val="1CADE4"/>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sp>
        <p:nvSpPr>
          <p:cNvPr id="561" name="CustomShape 4"/>
          <p:cNvSpPr/>
          <p:nvPr/>
        </p:nvSpPr>
        <p:spPr>
          <a:xfrm>
            <a:off x="447839" y="5141879"/>
            <a:ext cx="11289962" cy="1257841"/>
          </a:xfrm>
          <a:prstGeom prst="rect">
            <a:avLst/>
          </a:prstGeom>
          <a:solidFill>
            <a:srgbClr val="465359"/>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sp>
        <p:nvSpPr>
          <p:cNvPr id="562" name="Title Text"/>
          <p:cNvSpPr txBox="1"/>
          <p:nvPr>
            <p:ph type="title"/>
          </p:nvPr>
        </p:nvSpPr>
        <p:spPr>
          <a:xfrm>
            <a:off x="581040" y="729719"/>
            <a:ext cx="11028600" cy="987121"/>
          </a:xfrm>
          <a:prstGeom prst="rect">
            <a:avLst/>
          </a:prstGeom>
        </p:spPr>
        <p:txBody>
          <a:bodyPr>
            <a:normAutofit fontScale="100000" lnSpcReduction="0"/>
          </a:bodyPr>
          <a:lstStyle>
            <a:lvl1pPr>
              <a:defRPr spc="0"/>
            </a:lvl1pPr>
          </a:lstStyle>
          <a:p>
            <a:pPr/>
            <a:r>
              <a:t>Title Text</a:t>
            </a:r>
          </a:p>
        </p:txBody>
      </p:sp>
      <p:sp>
        <p:nvSpPr>
          <p:cNvPr id="56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entered Text">
    <p:spTree>
      <p:nvGrpSpPr>
        <p:cNvPr id="1" name=""/>
        <p:cNvGrpSpPr/>
        <p:nvPr/>
      </p:nvGrpSpPr>
      <p:grpSpPr>
        <a:xfrm>
          <a:off x="0" y="0"/>
          <a:ext cx="0" cy="0"/>
          <a:chOff x="0" y="0"/>
          <a:chExt cx="0" cy="0"/>
        </a:xfrm>
      </p:grpSpPr>
      <p:sp>
        <p:nvSpPr>
          <p:cNvPr id="570" name="CustomShape 1"/>
          <p:cNvSpPr/>
          <p:nvPr/>
        </p:nvSpPr>
        <p:spPr>
          <a:xfrm>
            <a:off x="446400" y="457200"/>
            <a:ext cx="3702240" cy="93960"/>
          </a:xfrm>
          <a:prstGeom prst="rect">
            <a:avLst/>
          </a:prstGeom>
          <a:solidFill>
            <a:srgbClr val="465359"/>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sp>
        <p:nvSpPr>
          <p:cNvPr id="571" name="CustomShape 2"/>
          <p:cNvSpPr/>
          <p:nvPr/>
        </p:nvSpPr>
        <p:spPr>
          <a:xfrm>
            <a:off x="8042040" y="453599"/>
            <a:ext cx="3702241" cy="97561"/>
          </a:xfrm>
          <a:prstGeom prst="rect">
            <a:avLst/>
          </a:prstGeom>
          <a:solidFill>
            <a:srgbClr val="969FA7"/>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sp>
        <p:nvSpPr>
          <p:cNvPr id="572" name="CustomShape 3"/>
          <p:cNvSpPr/>
          <p:nvPr/>
        </p:nvSpPr>
        <p:spPr>
          <a:xfrm>
            <a:off x="4241879" y="457200"/>
            <a:ext cx="3702241" cy="90361"/>
          </a:xfrm>
          <a:prstGeom prst="rect">
            <a:avLst/>
          </a:prstGeom>
          <a:solidFill>
            <a:srgbClr val="1CADE4"/>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sp>
        <p:nvSpPr>
          <p:cNvPr id="573" name="CustomShape 4"/>
          <p:cNvSpPr/>
          <p:nvPr/>
        </p:nvSpPr>
        <p:spPr>
          <a:xfrm>
            <a:off x="447839" y="5141879"/>
            <a:ext cx="11289962" cy="1257841"/>
          </a:xfrm>
          <a:prstGeom prst="rect">
            <a:avLst/>
          </a:prstGeom>
          <a:solidFill>
            <a:srgbClr val="465359"/>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sp>
        <p:nvSpPr>
          <p:cNvPr id="574" name="Body Level One…"/>
          <p:cNvSpPr txBox="1"/>
          <p:nvPr>
            <p:ph type="body" idx="1"/>
          </p:nvPr>
        </p:nvSpPr>
        <p:spPr>
          <a:xfrm>
            <a:off x="581040" y="729719"/>
            <a:ext cx="11028600" cy="4577041"/>
          </a:xfrm>
          <a:prstGeom prst="rect">
            <a:avLst/>
          </a:prstGeom>
        </p:spPr>
        <p:txBody>
          <a:bodyPr anchor="ctr"/>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9" indent="-320039">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5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2 Content and Content">
    <p:spTree>
      <p:nvGrpSpPr>
        <p:cNvPr id="1" name=""/>
        <p:cNvGrpSpPr/>
        <p:nvPr/>
      </p:nvGrpSpPr>
      <p:grpSpPr>
        <a:xfrm>
          <a:off x="0" y="0"/>
          <a:ext cx="0" cy="0"/>
          <a:chOff x="0" y="0"/>
          <a:chExt cx="0" cy="0"/>
        </a:xfrm>
      </p:grpSpPr>
      <p:sp>
        <p:nvSpPr>
          <p:cNvPr id="582" name="CustomShape 1"/>
          <p:cNvSpPr/>
          <p:nvPr/>
        </p:nvSpPr>
        <p:spPr>
          <a:xfrm>
            <a:off x="446400" y="457200"/>
            <a:ext cx="3702240" cy="93960"/>
          </a:xfrm>
          <a:prstGeom prst="rect">
            <a:avLst/>
          </a:prstGeom>
          <a:solidFill>
            <a:srgbClr val="465359"/>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sp>
        <p:nvSpPr>
          <p:cNvPr id="583" name="CustomShape 2"/>
          <p:cNvSpPr/>
          <p:nvPr/>
        </p:nvSpPr>
        <p:spPr>
          <a:xfrm>
            <a:off x="8042040" y="453599"/>
            <a:ext cx="3702241" cy="97561"/>
          </a:xfrm>
          <a:prstGeom prst="rect">
            <a:avLst/>
          </a:prstGeom>
          <a:solidFill>
            <a:srgbClr val="969FA7"/>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sp>
        <p:nvSpPr>
          <p:cNvPr id="584" name="CustomShape 3"/>
          <p:cNvSpPr/>
          <p:nvPr/>
        </p:nvSpPr>
        <p:spPr>
          <a:xfrm>
            <a:off x="4241879" y="457200"/>
            <a:ext cx="3702241" cy="90361"/>
          </a:xfrm>
          <a:prstGeom prst="rect">
            <a:avLst/>
          </a:prstGeom>
          <a:solidFill>
            <a:srgbClr val="1CADE4"/>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sp>
        <p:nvSpPr>
          <p:cNvPr id="585" name="CustomShape 4"/>
          <p:cNvSpPr/>
          <p:nvPr/>
        </p:nvSpPr>
        <p:spPr>
          <a:xfrm>
            <a:off x="447839" y="5141879"/>
            <a:ext cx="11289962" cy="1257841"/>
          </a:xfrm>
          <a:prstGeom prst="rect">
            <a:avLst/>
          </a:prstGeom>
          <a:solidFill>
            <a:srgbClr val="465359"/>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sp>
        <p:nvSpPr>
          <p:cNvPr id="586" name="Title Text"/>
          <p:cNvSpPr txBox="1"/>
          <p:nvPr>
            <p:ph type="title"/>
          </p:nvPr>
        </p:nvSpPr>
        <p:spPr>
          <a:xfrm>
            <a:off x="581040" y="729719"/>
            <a:ext cx="11028600" cy="987121"/>
          </a:xfrm>
          <a:prstGeom prst="rect">
            <a:avLst/>
          </a:prstGeom>
        </p:spPr>
        <p:txBody>
          <a:bodyPr>
            <a:normAutofit fontScale="100000" lnSpcReduction="0"/>
          </a:bodyPr>
          <a:lstStyle>
            <a:lvl1pPr>
              <a:defRPr spc="0"/>
            </a:lvl1pPr>
          </a:lstStyle>
          <a:p>
            <a:pPr/>
            <a:r>
              <a:t>Title Text</a:t>
            </a:r>
          </a:p>
        </p:txBody>
      </p:sp>
      <p:sp>
        <p:nvSpPr>
          <p:cNvPr id="587" name="Body Level One…"/>
          <p:cNvSpPr txBox="1"/>
          <p:nvPr>
            <p:ph type="body" sz="quarter" idx="1"/>
          </p:nvPr>
        </p:nvSpPr>
        <p:spPr>
          <a:xfrm>
            <a:off x="581040" y="2228039"/>
            <a:ext cx="603001" cy="1732322"/>
          </a:xfrm>
          <a:prstGeom prst="rect">
            <a:avLst/>
          </a:prstGeom>
        </p:spPr>
        <p:txBody>
          <a:bodyPr/>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9" indent="-320039">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588" name="PlaceHolder 3"/>
          <p:cNvSpPr/>
          <p:nvPr/>
        </p:nvSpPr>
        <p:spPr>
          <a:xfrm>
            <a:off x="1214640" y="2228039"/>
            <a:ext cx="603001" cy="3632041"/>
          </a:xfrm>
          <a:prstGeom prst="rect">
            <a:avLst/>
          </a:prstGeom>
          <a:ln w="12700">
            <a:miter lim="400000"/>
          </a:ln>
        </p:spPr>
        <p:txBody>
          <a:bodyPr lIns="0" tIns="0" rIns="0" bIns="0">
            <a:normAutofit fontScale="100000" lnSpcReduction="0"/>
          </a:bodyPr>
          <a:lstStyle/>
          <a:p>
            <a:pPr marL="228600" indent="-228600">
              <a:lnSpc>
                <a:spcPct val="90000"/>
              </a:lnSpc>
              <a:spcBef>
                <a:spcPts val="1000"/>
              </a:spcBef>
              <a:buSzPct val="100000"/>
              <a:buFont typeface="Arial"/>
              <a:buChar char="•"/>
              <a:defRPr sz="2800"/>
            </a:pPr>
          </a:p>
        </p:txBody>
      </p:sp>
      <p:sp>
        <p:nvSpPr>
          <p:cNvPr id="589" name="PlaceHolder 4"/>
          <p:cNvSpPr/>
          <p:nvPr>
            <p:ph type="body" sz="quarter" idx="13"/>
          </p:nvPr>
        </p:nvSpPr>
        <p:spPr>
          <a:xfrm>
            <a:off x="581040" y="4125240"/>
            <a:ext cx="603001" cy="1732321"/>
          </a:xfrm>
          <a:prstGeom prst="rect">
            <a:avLst/>
          </a:prstGeom>
        </p:spPr>
        <p:txBody>
          <a:bodyPr/>
          <a:lstStyle/>
          <a:p>
            <a:pPr marL="228600" indent="-228600">
              <a:spcBef>
                <a:spcPts val="1000"/>
              </a:spcBef>
              <a:buClrTx/>
              <a:buSzPct val="100000"/>
              <a:buFont typeface="Arial"/>
              <a:buChar char="•"/>
              <a:defRPr spc="0"/>
            </a:pPr>
          </a:p>
        </p:txBody>
      </p:sp>
      <p:sp>
        <p:nvSpPr>
          <p:cNvPr id="59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Content and 2 Content">
    <p:spTree>
      <p:nvGrpSpPr>
        <p:cNvPr id="1" name=""/>
        <p:cNvGrpSpPr/>
        <p:nvPr/>
      </p:nvGrpSpPr>
      <p:grpSpPr>
        <a:xfrm>
          <a:off x="0" y="0"/>
          <a:ext cx="0" cy="0"/>
          <a:chOff x="0" y="0"/>
          <a:chExt cx="0" cy="0"/>
        </a:xfrm>
      </p:grpSpPr>
      <p:sp>
        <p:nvSpPr>
          <p:cNvPr id="597" name="CustomShape 1"/>
          <p:cNvSpPr/>
          <p:nvPr/>
        </p:nvSpPr>
        <p:spPr>
          <a:xfrm>
            <a:off x="446400" y="457200"/>
            <a:ext cx="3702240" cy="93960"/>
          </a:xfrm>
          <a:prstGeom prst="rect">
            <a:avLst/>
          </a:prstGeom>
          <a:solidFill>
            <a:srgbClr val="465359"/>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sp>
        <p:nvSpPr>
          <p:cNvPr id="598" name="CustomShape 2"/>
          <p:cNvSpPr/>
          <p:nvPr/>
        </p:nvSpPr>
        <p:spPr>
          <a:xfrm>
            <a:off x="8042040" y="453599"/>
            <a:ext cx="3702241" cy="97561"/>
          </a:xfrm>
          <a:prstGeom prst="rect">
            <a:avLst/>
          </a:prstGeom>
          <a:solidFill>
            <a:srgbClr val="969FA7"/>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sp>
        <p:nvSpPr>
          <p:cNvPr id="599" name="CustomShape 3"/>
          <p:cNvSpPr/>
          <p:nvPr/>
        </p:nvSpPr>
        <p:spPr>
          <a:xfrm>
            <a:off x="4241879" y="457200"/>
            <a:ext cx="3702241" cy="90361"/>
          </a:xfrm>
          <a:prstGeom prst="rect">
            <a:avLst/>
          </a:prstGeom>
          <a:solidFill>
            <a:srgbClr val="1CADE4"/>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sp>
        <p:nvSpPr>
          <p:cNvPr id="600" name="CustomShape 4"/>
          <p:cNvSpPr/>
          <p:nvPr/>
        </p:nvSpPr>
        <p:spPr>
          <a:xfrm>
            <a:off x="447839" y="5141879"/>
            <a:ext cx="11289962" cy="1257841"/>
          </a:xfrm>
          <a:prstGeom prst="rect">
            <a:avLst/>
          </a:prstGeom>
          <a:solidFill>
            <a:srgbClr val="465359"/>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sp>
        <p:nvSpPr>
          <p:cNvPr id="601" name="Title Text"/>
          <p:cNvSpPr txBox="1"/>
          <p:nvPr>
            <p:ph type="title"/>
          </p:nvPr>
        </p:nvSpPr>
        <p:spPr>
          <a:xfrm>
            <a:off x="581040" y="729719"/>
            <a:ext cx="11028600" cy="987121"/>
          </a:xfrm>
          <a:prstGeom prst="rect">
            <a:avLst/>
          </a:prstGeom>
        </p:spPr>
        <p:txBody>
          <a:bodyPr>
            <a:normAutofit fontScale="100000" lnSpcReduction="0"/>
          </a:bodyPr>
          <a:lstStyle>
            <a:lvl1pPr>
              <a:defRPr spc="0"/>
            </a:lvl1pPr>
          </a:lstStyle>
          <a:p>
            <a:pPr/>
            <a:r>
              <a:t>Title Text</a:t>
            </a:r>
          </a:p>
        </p:txBody>
      </p:sp>
      <p:sp>
        <p:nvSpPr>
          <p:cNvPr id="602" name="Body Level One…"/>
          <p:cNvSpPr txBox="1"/>
          <p:nvPr>
            <p:ph type="body" sz="quarter" idx="1"/>
          </p:nvPr>
        </p:nvSpPr>
        <p:spPr>
          <a:xfrm>
            <a:off x="581040" y="2228039"/>
            <a:ext cx="603001" cy="3632041"/>
          </a:xfrm>
          <a:prstGeom prst="rect">
            <a:avLst/>
          </a:prstGeom>
        </p:spPr>
        <p:txBody>
          <a:bodyPr/>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9" indent="-320039">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603" name="PlaceHolder 3"/>
          <p:cNvSpPr/>
          <p:nvPr/>
        </p:nvSpPr>
        <p:spPr>
          <a:xfrm>
            <a:off x="1214640" y="2228039"/>
            <a:ext cx="603001" cy="1732322"/>
          </a:xfrm>
          <a:prstGeom prst="rect">
            <a:avLst/>
          </a:prstGeom>
          <a:ln w="12700">
            <a:miter lim="400000"/>
          </a:ln>
        </p:spPr>
        <p:txBody>
          <a:bodyPr lIns="0" tIns="0" rIns="0" bIns="0">
            <a:normAutofit fontScale="100000" lnSpcReduction="0"/>
          </a:bodyPr>
          <a:lstStyle/>
          <a:p>
            <a:pPr marL="228600" indent="-228600">
              <a:lnSpc>
                <a:spcPct val="90000"/>
              </a:lnSpc>
              <a:spcBef>
                <a:spcPts val="1000"/>
              </a:spcBef>
              <a:buSzPct val="100000"/>
              <a:buFont typeface="Arial"/>
              <a:buChar char="•"/>
              <a:defRPr sz="2800"/>
            </a:pPr>
          </a:p>
        </p:txBody>
      </p:sp>
      <p:sp>
        <p:nvSpPr>
          <p:cNvPr id="604" name="PlaceHolder 4"/>
          <p:cNvSpPr/>
          <p:nvPr>
            <p:ph type="body" sz="quarter" idx="13"/>
          </p:nvPr>
        </p:nvSpPr>
        <p:spPr>
          <a:xfrm>
            <a:off x="1214640" y="4125240"/>
            <a:ext cx="603001" cy="1732321"/>
          </a:xfrm>
          <a:prstGeom prst="rect">
            <a:avLst/>
          </a:prstGeom>
        </p:spPr>
        <p:txBody>
          <a:bodyPr/>
          <a:lstStyle/>
          <a:p>
            <a:pPr marL="228600" indent="-228600">
              <a:spcBef>
                <a:spcPts val="1000"/>
              </a:spcBef>
              <a:buClrTx/>
              <a:buSzPct val="100000"/>
              <a:buFont typeface="Arial"/>
              <a:buChar char="•"/>
              <a:defRPr spc="0"/>
            </a:pPr>
          </a:p>
        </p:txBody>
      </p:sp>
      <p:sp>
        <p:nvSpPr>
          <p:cNvPr id="60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2 Content over Content">
    <p:spTree>
      <p:nvGrpSpPr>
        <p:cNvPr id="1" name=""/>
        <p:cNvGrpSpPr/>
        <p:nvPr/>
      </p:nvGrpSpPr>
      <p:grpSpPr>
        <a:xfrm>
          <a:off x="0" y="0"/>
          <a:ext cx="0" cy="0"/>
          <a:chOff x="0" y="0"/>
          <a:chExt cx="0" cy="0"/>
        </a:xfrm>
      </p:grpSpPr>
      <p:sp>
        <p:nvSpPr>
          <p:cNvPr id="612" name="CustomShape 1"/>
          <p:cNvSpPr/>
          <p:nvPr/>
        </p:nvSpPr>
        <p:spPr>
          <a:xfrm>
            <a:off x="446400" y="457200"/>
            <a:ext cx="3702240" cy="93960"/>
          </a:xfrm>
          <a:prstGeom prst="rect">
            <a:avLst/>
          </a:prstGeom>
          <a:solidFill>
            <a:srgbClr val="465359"/>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sp>
        <p:nvSpPr>
          <p:cNvPr id="613" name="CustomShape 2"/>
          <p:cNvSpPr/>
          <p:nvPr/>
        </p:nvSpPr>
        <p:spPr>
          <a:xfrm>
            <a:off x="8042040" y="453599"/>
            <a:ext cx="3702241" cy="97561"/>
          </a:xfrm>
          <a:prstGeom prst="rect">
            <a:avLst/>
          </a:prstGeom>
          <a:solidFill>
            <a:srgbClr val="969FA7"/>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sp>
        <p:nvSpPr>
          <p:cNvPr id="614" name="CustomShape 3"/>
          <p:cNvSpPr/>
          <p:nvPr/>
        </p:nvSpPr>
        <p:spPr>
          <a:xfrm>
            <a:off x="4241879" y="457200"/>
            <a:ext cx="3702241" cy="90361"/>
          </a:xfrm>
          <a:prstGeom prst="rect">
            <a:avLst/>
          </a:prstGeom>
          <a:solidFill>
            <a:srgbClr val="1CADE4"/>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sp>
        <p:nvSpPr>
          <p:cNvPr id="615" name="CustomShape 4"/>
          <p:cNvSpPr/>
          <p:nvPr/>
        </p:nvSpPr>
        <p:spPr>
          <a:xfrm>
            <a:off x="447839" y="5141879"/>
            <a:ext cx="11289962" cy="1257841"/>
          </a:xfrm>
          <a:prstGeom prst="rect">
            <a:avLst/>
          </a:prstGeom>
          <a:solidFill>
            <a:srgbClr val="465359"/>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sp>
        <p:nvSpPr>
          <p:cNvPr id="616" name="Title Text"/>
          <p:cNvSpPr txBox="1"/>
          <p:nvPr>
            <p:ph type="title"/>
          </p:nvPr>
        </p:nvSpPr>
        <p:spPr>
          <a:xfrm>
            <a:off x="581040" y="729719"/>
            <a:ext cx="11028600" cy="987121"/>
          </a:xfrm>
          <a:prstGeom prst="rect">
            <a:avLst/>
          </a:prstGeom>
        </p:spPr>
        <p:txBody>
          <a:bodyPr>
            <a:normAutofit fontScale="100000" lnSpcReduction="0"/>
          </a:bodyPr>
          <a:lstStyle>
            <a:lvl1pPr>
              <a:defRPr spc="0"/>
            </a:lvl1pPr>
          </a:lstStyle>
          <a:p>
            <a:pPr/>
            <a:r>
              <a:t>Title Text</a:t>
            </a:r>
          </a:p>
        </p:txBody>
      </p:sp>
      <p:sp>
        <p:nvSpPr>
          <p:cNvPr id="617" name="Body Level One…"/>
          <p:cNvSpPr txBox="1"/>
          <p:nvPr>
            <p:ph type="body" sz="quarter" idx="1"/>
          </p:nvPr>
        </p:nvSpPr>
        <p:spPr>
          <a:xfrm>
            <a:off x="581040" y="2228039"/>
            <a:ext cx="603001" cy="1732322"/>
          </a:xfrm>
          <a:prstGeom prst="rect">
            <a:avLst/>
          </a:prstGeom>
        </p:spPr>
        <p:txBody>
          <a:bodyPr/>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9" indent="-320039">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618" name="PlaceHolder 3"/>
          <p:cNvSpPr/>
          <p:nvPr/>
        </p:nvSpPr>
        <p:spPr>
          <a:xfrm>
            <a:off x="1214640" y="2228039"/>
            <a:ext cx="603001" cy="1732322"/>
          </a:xfrm>
          <a:prstGeom prst="rect">
            <a:avLst/>
          </a:prstGeom>
          <a:ln w="12700">
            <a:miter lim="400000"/>
          </a:ln>
        </p:spPr>
        <p:txBody>
          <a:bodyPr lIns="0" tIns="0" rIns="0" bIns="0">
            <a:normAutofit fontScale="100000" lnSpcReduction="0"/>
          </a:bodyPr>
          <a:lstStyle/>
          <a:p>
            <a:pPr marL="228600" indent="-228600">
              <a:lnSpc>
                <a:spcPct val="90000"/>
              </a:lnSpc>
              <a:spcBef>
                <a:spcPts val="1000"/>
              </a:spcBef>
              <a:buSzPct val="100000"/>
              <a:buFont typeface="Arial"/>
              <a:buChar char="•"/>
              <a:defRPr sz="2800"/>
            </a:pPr>
          </a:p>
        </p:txBody>
      </p:sp>
      <p:sp>
        <p:nvSpPr>
          <p:cNvPr id="619" name="PlaceHolder 4"/>
          <p:cNvSpPr/>
          <p:nvPr>
            <p:ph type="body" sz="quarter" idx="13"/>
          </p:nvPr>
        </p:nvSpPr>
        <p:spPr>
          <a:xfrm>
            <a:off x="581040" y="4125240"/>
            <a:ext cx="1236241" cy="1732321"/>
          </a:xfrm>
          <a:prstGeom prst="rect">
            <a:avLst/>
          </a:prstGeom>
        </p:spPr>
        <p:txBody>
          <a:bodyPr/>
          <a:lstStyle/>
          <a:p>
            <a:pPr marL="228600" indent="-228600">
              <a:spcBef>
                <a:spcPts val="1000"/>
              </a:spcBef>
              <a:buClrTx/>
              <a:buSzPct val="100000"/>
              <a:buFont typeface="Arial"/>
              <a:buChar char="•"/>
              <a:defRPr spc="0"/>
            </a:pPr>
          </a:p>
        </p:txBody>
      </p:sp>
      <p:sp>
        <p:nvSpPr>
          <p:cNvPr id="62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Content over Content">
    <p:spTree>
      <p:nvGrpSpPr>
        <p:cNvPr id="1" name=""/>
        <p:cNvGrpSpPr/>
        <p:nvPr/>
      </p:nvGrpSpPr>
      <p:grpSpPr>
        <a:xfrm>
          <a:off x="0" y="0"/>
          <a:ext cx="0" cy="0"/>
          <a:chOff x="0" y="0"/>
          <a:chExt cx="0" cy="0"/>
        </a:xfrm>
      </p:grpSpPr>
      <p:sp>
        <p:nvSpPr>
          <p:cNvPr id="627" name="CustomShape 1"/>
          <p:cNvSpPr/>
          <p:nvPr/>
        </p:nvSpPr>
        <p:spPr>
          <a:xfrm>
            <a:off x="446400" y="457200"/>
            <a:ext cx="3702240" cy="93960"/>
          </a:xfrm>
          <a:prstGeom prst="rect">
            <a:avLst/>
          </a:prstGeom>
          <a:solidFill>
            <a:srgbClr val="465359"/>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sp>
        <p:nvSpPr>
          <p:cNvPr id="628" name="CustomShape 2"/>
          <p:cNvSpPr/>
          <p:nvPr/>
        </p:nvSpPr>
        <p:spPr>
          <a:xfrm>
            <a:off x="8042040" y="453599"/>
            <a:ext cx="3702241" cy="97561"/>
          </a:xfrm>
          <a:prstGeom prst="rect">
            <a:avLst/>
          </a:prstGeom>
          <a:solidFill>
            <a:srgbClr val="969FA7"/>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sp>
        <p:nvSpPr>
          <p:cNvPr id="629" name="CustomShape 3"/>
          <p:cNvSpPr/>
          <p:nvPr/>
        </p:nvSpPr>
        <p:spPr>
          <a:xfrm>
            <a:off x="4241879" y="457200"/>
            <a:ext cx="3702241" cy="90361"/>
          </a:xfrm>
          <a:prstGeom prst="rect">
            <a:avLst/>
          </a:prstGeom>
          <a:solidFill>
            <a:srgbClr val="1CADE4"/>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sp>
        <p:nvSpPr>
          <p:cNvPr id="630" name="CustomShape 4"/>
          <p:cNvSpPr/>
          <p:nvPr/>
        </p:nvSpPr>
        <p:spPr>
          <a:xfrm>
            <a:off x="447839" y="5141879"/>
            <a:ext cx="11289962" cy="1257841"/>
          </a:xfrm>
          <a:prstGeom prst="rect">
            <a:avLst/>
          </a:prstGeom>
          <a:solidFill>
            <a:srgbClr val="465359"/>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sp>
        <p:nvSpPr>
          <p:cNvPr id="631" name="Title Text"/>
          <p:cNvSpPr txBox="1"/>
          <p:nvPr>
            <p:ph type="title"/>
          </p:nvPr>
        </p:nvSpPr>
        <p:spPr>
          <a:xfrm>
            <a:off x="581040" y="729719"/>
            <a:ext cx="11028600" cy="987121"/>
          </a:xfrm>
          <a:prstGeom prst="rect">
            <a:avLst/>
          </a:prstGeom>
        </p:spPr>
        <p:txBody>
          <a:bodyPr>
            <a:normAutofit fontScale="100000" lnSpcReduction="0"/>
          </a:bodyPr>
          <a:lstStyle>
            <a:lvl1pPr>
              <a:defRPr spc="0"/>
            </a:lvl1pPr>
          </a:lstStyle>
          <a:p>
            <a:pPr/>
            <a:r>
              <a:t>Title Text</a:t>
            </a:r>
          </a:p>
        </p:txBody>
      </p:sp>
      <p:sp>
        <p:nvSpPr>
          <p:cNvPr id="632" name="Body Level One…"/>
          <p:cNvSpPr txBox="1"/>
          <p:nvPr>
            <p:ph type="body" sz="quarter" idx="1"/>
          </p:nvPr>
        </p:nvSpPr>
        <p:spPr>
          <a:xfrm>
            <a:off x="581040" y="2228039"/>
            <a:ext cx="1236241" cy="1732322"/>
          </a:xfrm>
          <a:prstGeom prst="rect">
            <a:avLst/>
          </a:prstGeom>
        </p:spPr>
        <p:txBody>
          <a:bodyPr/>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9" indent="-320039">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633" name="PlaceHolder 3"/>
          <p:cNvSpPr/>
          <p:nvPr>
            <p:ph type="body" sz="quarter" idx="13"/>
          </p:nvPr>
        </p:nvSpPr>
        <p:spPr>
          <a:xfrm>
            <a:off x="581040" y="4125240"/>
            <a:ext cx="1236241" cy="1732321"/>
          </a:xfrm>
          <a:prstGeom prst="rect">
            <a:avLst/>
          </a:prstGeom>
        </p:spPr>
        <p:txBody>
          <a:bodyPr/>
          <a:lstStyle/>
          <a:p>
            <a:pPr marL="228600" indent="-228600">
              <a:spcBef>
                <a:spcPts val="1000"/>
              </a:spcBef>
              <a:buClrTx/>
              <a:buSzPct val="100000"/>
              <a:buFont typeface="Arial"/>
              <a:buChar char="•"/>
              <a:defRPr spc="0"/>
            </a:pPr>
          </a:p>
        </p:txBody>
      </p:sp>
      <p:sp>
        <p:nvSpPr>
          <p:cNvPr id="63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4 Content">
    <p:spTree>
      <p:nvGrpSpPr>
        <p:cNvPr id="1" name=""/>
        <p:cNvGrpSpPr/>
        <p:nvPr/>
      </p:nvGrpSpPr>
      <p:grpSpPr>
        <a:xfrm>
          <a:off x="0" y="0"/>
          <a:ext cx="0" cy="0"/>
          <a:chOff x="0" y="0"/>
          <a:chExt cx="0" cy="0"/>
        </a:xfrm>
      </p:grpSpPr>
      <p:sp>
        <p:nvSpPr>
          <p:cNvPr id="641" name="CustomShape 1"/>
          <p:cNvSpPr/>
          <p:nvPr/>
        </p:nvSpPr>
        <p:spPr>
          <a:xfrm>
            <a:off x="446400" y="457200"/>
            <a:ext cx="3702240" cy="93960"/>
          </a:xfrm>
          <a:prstGeom prst="rect">
            <a:avLst/>
          </a:prstGeom>
          <a:solidFill>
            <a:srgbClr val="465359"/>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sp>
        <p:nvSpPr>
          <p:cNvPr id="642" name="CustomShape 2"/>
          <p:cNvSpPr/>
          <p:nvPr/>
        </p:nvSpPr>
        <p:spPr>
          <a:xfrm>
            <a:off x="8042040" y="453599"/>
            <a:ext cx="3702241" cy="97561"/>
          </a:xfrm>
          <a:prstGeom prst="rect">
            <a:avLst/>
          </a:prstGeom>
          <a:solidFill>
            <a:srgbClr val="969FA7"/>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sp>
        <p:nvSpPr>
          <p:cNvPr id="643" name="CustomShape 3"/>
          <p:cNvSpPr/>
          <p:nvPr/>
        </p:nvSpPr>
        <p:spPr>
          <a:xfrm>
            <a:off x="4241879" y="457200"/>
            <a:ext cx="3702241" cy="90361"/>
          </a:xfrm>
          <a:prstGeom prst="rect">
            <a:avLst/>
          </a:prstGeom>
          <a:solidFill>
            <a:srgbClr val="1CADE4"/>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sp>
        <p:nvSpPr>
          <p:cNvPr id="644" name="CustomShape 4"/>
          <p:cNvSpPr/>
          <p:nvPr/>
        </p:nvSpPr>
        <p:spPr>
          <a:xfrm>
            <a:off x="447839" y="5141879"/>
            <a:ext cx="11289962" cy="1257841"/>
          </a:xfrm>
          <a:prstGeom prst="rect">
            <a:avLst/>
          </a:prstGeom>
          <a:solidFill>
            <a:srgbClr val="465359"/>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sp>
        <p:nvSpPr>
          <p:cNvPr id="645" name="Title Text"/>
          <p:cNvSpPr txBox="1"/>
          <p:nvPr>
            <p:ph type="title"/>
          </p:nvPr>
        </p:nvSpPr>
        <p:spPr>
          <a:xfrm>
            <a:off x="581040" y="729719"/>
            <a:ext cx="11028600" cy="987121"/>
          </a:xfrm>
          <a:prstGeom prst="rect">
            <a:avLst/>
          </a:prstGeom>
        </p:spPr>
        <p:txBody>
          <a:bodyPr>
            <a:normAutofit fontScale="100000" lnSpcReduction="0"/>
          </a:bodyPr>
          <a:lstStyle>
            <a:lvl1pPr>
              <a:defRPr spc="0"/>
            </a:lvl1pPr>
          </a:lstStyle>
          <a:p>
            <a:pPr/>
            <a:r>
              <a:t>Title Text</a:t>
            </a:r>
          </a:p>
        </p:txBody>
      </p:sp>
      <p:sp>
        <p:nvSpPr>
          <p:cNvPr id="646" name="Body Level One…"/>
          <p:cNvSpPr txBox="1"/>
          <p:nvPr>
            <p:ph type="body" sz="quarter" idx="1"/>
          </p:nvPr>
        </p:nvSpPr>
        <p:spPr>
          <a:xfrm>
            <a:off x="581040" y="2228039"/>
            <a:ext cx="603001" cy="1732322"/>
          </a:xfrm>
          <a:prstGeom prst="rect">
            <a:avLst/>
          </a:prstGeom>
        </p:spPr>
        <p:txBody>
          <a:bodyPr/>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9" indent="-320039">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647" name="PlaceHolder 3"/>
          <p:cNvSpPr/>
          <p:nvPr/>
        </p:nvSpPr>
        <p:spPr>
          <a:xfrm>
            <a:off x="1214640" y="2228039"/>
            <a:ext cx="603001" cy="1732322"/>
          </a:xfrm>
          <a:prstGeom prst="rect">
            <a:avLst/>
          </a:prstGeom>
          <a:ln w="12700">
            <a:miter lim="400000"/>
          </a:ln>
        </p:spPr>
        <p:txBody>
          <a:bodyPr lIns="0" tIns="0" rIns="0" bIns="0">
            <a:normAutofit fontScale="100000" lnSpcReduction="0"/>
          </a:bodyPr>
          <a:lstStyle/>
          <a:p>
            <a:pPr marL="228600" indent="-228600">
              <a:lnSpc>
                <a:spcPct val="90000"/>
              </a:lnSpc>
              <a:spcBef>
                <a:spcPts val="1000"/>
              </a:spcBef>
              <a:buSzPct val="100000"/>
              <a:buFont typeface="Arial"/>
              <a:buChar char="•"/>
              <a:defRPr sz="2800"/>
            </a:pPr>
          </a:p>
        </p:txBody>
      </p:sp>
      <p:sp>
        <p:nvSpPr>
          <p:cNvPr id="648" name="PlaceHolder 4"/>
          <p:cNvSpPr/>
          <p:nvPr/>
        </p:nvSpPr>
        <p:spPr>
          <a:xfrm>
            <a:off x="581040" y="4125240"/>
            <a:ext cx="603001" cy="1732321"/>
          </a:xfrm>
          <a:prstGeom prst="rect">
            <a:avLst/>
          </a:prstGeom>
          <a:ln w="12700">
            <a:miter lim="400000"/>
          </a:ln>
        </p:spPr>
        <p:txBody>
          <a:bodyPr lIns="0" tIns="0" rIns="0" bIns="0">
            <a:normAutofit fontScale="100000" lnSpcReduction="0"/>
          </a:bodyPr>
          <a:lstStyle/>
          <a:p>
            <a:pPr marL="228600" indent="-228600">
              <a:lnSpc>
                <a:spcPct val="90000"/>
              </a:lnSpc>
              <a:spcBef>
                <a:spcPts val="1000"/>
              </a:spcBef>
              <a:buSzPct val="100000"/>
              <a:buFont typeface="Arial"/>
              <a:buChar char="•"/>
              <a:defRPr sz="2800"/>
            </a:pPr>
          </a:p>
        </p:txBody>
      </p:sp>
      <p:sp>
        <p:nvSpPr>
          <p:cNvPr id="649" name="PlaceHolder 5"/>
          <p:cNvSpPr/>
          <p:nvPr>
            <p:ph type="body" sz="quarter" idx="13"/>
          </p:nvPr>
        </p:nvSpPr>
        <p:spPr>
          <a:xfrm>
            <a:off x="1214640" y="4125240"/>
            <a:ext cx="603001" cy="1732321"/>
          </a:xfrm>
          <a:prstGeom prst="rect">
            <a:avLst/>
          </a:prstGeom>
        </p:spPr>
        <p:txBody>
          <a:bodyPr/>
          <a:lstStyle/>
          <a:p>
            <a:pPr marL="228600" indent="-228600">
              <a:spcBef>
                <a:spcPts val="1000"/>
              </a:spcBef>
              <a:buClrTx/>
              <a:buSzPct val="100000"/>
              <a:buFont typeface="Arial"/>
              <a:buChar char="•"/>
              <a:defRPr spc="0"/>
            </a:pPr>
          </a:p>
        </p:txBody>
      </p:sp>
      <p:sp>
        <p:nvSpPr>
          <p:cNvPr id="6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6 Content">
    <p:spTree>
      <p:nvGrpSpPr>
        <p:cNvPr id="1" name=""/>
        <p:cNvGrpSpPr/>
        <p:nvPr/>
      </p:nvGrpSpPr>
      <p:grpSpPr>
        <a:xfrm>
          <a:off x="0" y="0"/>
          <a:ext cx="0" cy="0"/>
          <a:chOff x="0" y="0"/>
          <a:chExt cx="0" cy="0"/>
        </a:xfrm>
      </p:grpSpPr>
      <p:sp>
        <p:nvSpPr>
          <p:cNvPr id="657" name="CustomShape 1"/>
          <p:cNvSpPr/>
          <p:nvPr/>
        </p:nvSpPr>
        <p:spPr>
          <a:xfrm>
            <a:off x="446400" y="457200"/>
            <a:ext cx="3702240" cy="93960"/>
          </a:xfrm>
          <a:prstGeom prst="rect">
            <a:avLst/>
          </a:prstGeom>
          <a:solidFill>
            <a:srgbClr val="465359"/>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sp>
        <p:nvSpPr>
          <p:cNvPr id="658" name="CustomShape 2"/>
          <p:cNvSpPr/>
          <p:nvPr/>
        </p:nvSpPr>
        <p:spPr>
          <a:xfrm>
            <a:off x="8042040" y="453599"/>
            <a:ext cx="3702241" cy="97561"/>
          </a:xfrm>
          <a:prstGeom prst="rect">
            <a:avLst/>
          </a:prstGeom>
          <a:solidFill>
            <a:srgbClr val="969FA7"/>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sp>
        <p:nvSpPr>
          <p:cNvPr id="659" name="CustomShape 3"/>
          <p:cNvSpPr/>
          <p:nvPr/>
        </p:nvSpPr>
        <p:spPr>
          <a:xfrm>
            <a:off x="4241879" y="457200"/>
            <a:ext cx="3702241" cy="90361"/>
          </a:xfrm>
          <a:prstGeom prst="rect">
            <a:avLst/>
          </a:prstGeom>
          <a:solidFill>
            <a:srgbClr val="1CADE4"/>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sp>
        <p:nvSpPr>
          <p:cNvPr id="660" name="CustomShape 4"/>
          <p:cNvSpPr/>
          <p:nvPr/>
        </p:nvSpPr>
        <p:spPr>
          <a:xfrm>
            <a:off x="447839" y="5141879"/>
            <a:ext cx="11289962" cy="1257841"/>
          </a:xfrm>
          <a:prstGeom prst="rect">
            <a:avLst/>
          </a:prstGeom>
          <a:solidFill>
            <a:srgbClr val="465359"/>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sp>
        <p:nvSpPr>
          <p:cNvPr id="661" name="Title Text"/>
          <p:cNvSpPr txBox="1"/>
          <p:nvPr>
            <p:ph type="title"/>
          </p:nvPr>
        </p:nvSpPr>
        <p:spPr>
          <a:xfrm>
            <a:off x="581040" y="729719"/>
            <a:ext cx="11028600" cy="987121"/>
          </a:xfrm>
          <a:prstGeom prst="rect">
            <a:avLst/>
          </a:prstGeom>
        </p:spPr>
        <p:txBody>
          <a:bodyPr>
            <a:normAutofit fontScale="100000" lnSpcReduction="0"/>
          </a:bodyPr>
          <a:lstStyle>
            <a:lvl1pPr>
              <a:defRPr spc="0"/>
            </a:lvl1pPr>
          </a:lstStyle>
          <a:p>
            <a:pPr/>
            <a:r>
              <a:t>Title Text</a:t>
            </a:r>
          </a:p>
        </p:txBody>
      </p:sp>
      <p:sp>
        <p:nvSpPr>
          <p:cNvPr id="662" name="Body Level One…"/>
          <p:cNvSpPr txBox="1"/>
          <p:nvPr>
            <p:ph type="body" sz="quarter" idx="1"/>
          </p:nvPr>
        </p:nvSpPr>
        <p:spPr>
          <a:xfrm>
            <a:off x="581040" y="2228039"/>
            <a:ext cx="397801" cy="1732322"/>
          </a:xfrm>
          <a:prstGeom prst="rect">
            <a:avLst/>
          </a:prstGeom>
        </p:spPr>
        <p:txBody>
          <a:bodyPr/>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9" indent="-320039">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663" name="PlaceHolder 3"/>
          <p:cNvSpPr/>
          <p:nvPr/>
        </p:nvSpPr>
        <p:spPr>
          <a:xfrm>
            <a:off x="998999" y="2228039"/>
            <a:ext cx="397801" cy="1732322"/>
          </a:xfrm>
          <a:prstGeom prst="rect">
            <a:avLst/>
          </a:prstGeom>
          <a:ln w="12700">
            <a:miter lim="400000"/>
          </a:ln>
        </p:spPr>
        <p:txBody>
          <a:bodyPr lIns="0" tIns="0" rIns="0" bIns="0">
            <a:normAutofit fontScale="100000" lnSpcReduction="0"/>
          </a:bodyPr>
          <a:lstStyle/>
          <a:p>
            <a:pPr marL="228600" indent="-228600">
              <a:lnSpc>
                <a:spcPct val="90000"/>
              </a:lnSpc>
              <a:spcBef>
                <a:spcPts val="1000"/>
              </a:spcBef>
              <a:buSzPct val="100000"/>
              <a:buFont typeface="Arial"/>
              <a:buChar char="•"/>
              <a:defRPr sz="2800"/>
            </a:pPr>
          </a:p>
        </p:txBody>
      </p:sp>
      <p:sp>
        <p:nvSpPr>
          <p:cNvPr id="664" name="PlaceHolder 4"/>
          <p:cNvSpPr/>
          <p:nvPr/>
        </p:nvSpPr>
        <p:spPr>
          <a:xfrm>
            <a:off x="1417319" y="2228039"/>
            <a:ext cx="397801" cy="1732322"/>
          </a:xfrm>
          <a:prstGeom prst="rect">
            <a:avLst/>
          </a:prstGeom>
          <a:ln w="12700">
            <a:miter lim="400000"/>
          </a:ln>
        </p:spPr>
        <p:txBody>
          <a:bodyPr lIns="0" tIns="0" rIns="0" bIns="0">
            <a:normAutofit fontScale="100000" lnSpcReduction="0"/>
          </a:bodyPr>
          <a:lstStyle/>
          <a:p>
            <a:pPr marL="228600" indent="-228600">
              <a:lnSpc>
                <a:spcPct val="90000"/>
              </a:lnSpc>
              <a:spcBef>
                <a:spcPts val="1000"/>
              </a:spcBef>
              <a:buSzPct val="100000"/>
              <a:buFont typeface="Arial"/>
              <a:buChar char="•"/>
              <a:defRPr sz="2800"/>
            </a:pPr>
          </a:p>
        </p:txBody>
      </p:sp>
      <p:sp>
        <p:nvSpPr>
          <p:cNvPr id="665" name="PlaceHolder 5"/>
          <p:cNvSpPr/>
          <p:nvPr/>
        </p:nvSpPr>
        <p:spPr>
          <a:xfrm>
            <a:off x="581040" y="4125240"/>
            <a:ext cx="397801" cy="1732321"/>
          </a:xfrm>
          <a:prstGeom prst="rect">
            <a:avLst/>
          </a:prstGeom>
          <a:ln w="12700">
            <a:miter lim="400000"/>
          </a:ln>
        </p:spPr>
        <p:txBody>
          <a:bodyPr lIns="0" tIns="0" rIns="0" bIns="0">
            <a:normAutofit fontScale="100000" lnSpcReduction="0"/>
          </a:bodyPr>
          <a:lstStyle/>
          <a:p>
            <a:pPr marL="228600" indent="-228600">
              <a:lnSpc>
                <a:spcPct val="90000"/>
              </a:lnSpc>
              <a:spcBef>
                <a:spcPts val="1000"/>
              </a:spcBef>
              <a:buSzPct val="100000"/>
              <a:buFont typeface="Arial"/>
              <a:buChar char="•"/>
              <a:defRPr sz="2800"/>
            </a:pPr>
          </a:p>
        </p:txBody>
      </p:sp>
      <p:sp>
        <p:nvSpPr>
          <p:cNvPr id="666" name="PlaceHolder 6"/>
          <p:cNvSpPr/>
          <p:nvPr/>
        </p:nvSpPr>
        <p:spPr>
          <a:xfrm>
            <a:off x="998999" y="4125240"/>
            <a:ext cx="397801" cy="1732321"/>
          </a:xfrm>
          <a:prstGeom prst="rect">
            <a:avLst/>
          </a:prstGeom>
          <a:ln w="12700">
            <a:miter lim="400000"/>
          </a:ln>
        </p:spPr>
        <p:txBody>
          <a:bodyPr lIns="0" tIns="0" rIns="0" bIns="0">
            <a:normAutofit fontScale="100000" lnSpcReduction="0"/>
          </a:bodyPr>
          <a:lstStyle/>
          <a:p>
            <a:pPr marL="228600" indent="-228600">
              <a:lnSpc>
                <a:spcPct val="90000"/>
              </a:lnSpc>
              <a:spcBef>
                <a:spcPts val="1000"/>
              </a:spcBef>
              <a:buSzPct val="100000"/>
              <a:buFont typeface="Arial"/>
              <a:buChar char="•"/>
              <a:defRPr sz="2800"/>
            </a:pPr>
          </a:p>
        </p:txBody>
      </p:sp>
      <p:sp>
        <p:nvSpPr>
          <p:cNvPr id="667" name="PlaceHolder 7"/>
          <p:cNvSpPr/>
          <p:nvPr>
            <p:ph type="body" sz="quarter" idx="13"/>
          </p:nvPr>
        </p:nvSpPr>
        <p:spPr>
          <a:xfrm>
            <a:off x="1417319" y="4125240"/>
            <a:ext cx="397801" cy="1732321"/>
          </a:xfrm>
          <a:prstGeom prst="rect">
            <a:avLst/>
          </a:prstGeom>
        </p:spPr>
        <p:txBody>
          <a:bodyPr/>
          <a:lstStyle/>
          <a:p>
            <a:pPr marL="228600" indent="-228600">
              <a:spcBef>
                <a:spcPts val="1000"/>
              </a:spcBef>
              <a:buClrTx/>
              <a:buSzPct val="100000"/>
              <a:buFont typeface="Arial"/>
              <a:buChar char="•"/>
              <a:defRPr spc="0"/>
            </a:pPr>
          </a:p>
        </p:txBody>
      </p:sp>
      <p:sp>
        <p:nvSpPr>
          <p:cNvPr id="6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Slide">
    <p:spTree>
      <p:nvGrpSpPr>
        <p:cNvPr id="1" name=""/>
        <p:cNvGrpSpPr/>
        <p:nvPr/>
      </p:nvGrpSpPr>
      <p:grpSpPr>
        <a:xfrm>
          <a:off x="0" y="0"/>
          <a:ext cx="0" cy="0"/>
          <a:chOff x="0" y="0"/>
          <a:chExt cx="0" cy="0"/>
        </a:xfrm>
      </p:grpSpPr>
      <p:sp>
        <p:nvSpPr>
          <p:cNvPr id="675" name="CustomShape 1"/>
          <p:cNvSpPr/>
          <p:nvPr/>
        </p:nvSpPr>
        <p:spPr>
          <a:xfrm>
            <a:off x="446400" y="457200"/>
            <a:ext cx="3702240" cy="93960"/>
          </a:xfrm>
          <a:prstGeom prst="rect">
            <a:avLst/>
          </a:prstGeom>
          <a:solidFill>
            <a:srgbClr val="465359"/>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sp>
        <p:nvSpPr>
          <p:cNvPr id="676" name="CustomShape 2"/>
          <p:cNvSpPr/>
          <p:nvPr/>
        </p:nvSpPr>
        <p:spPr>
          <a:xfrm>
            <a:off x="8042040" y="453599"/>
            <a:ext cx="3702241" cy="97561"/>
          </a:xfrm>
          <a:prstGeom prst="rect">
            <a:avLst/>
          </a:prstGeom>
          <a:solidFill>
            <a:srgbClr val="969FA7"/>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sp>
        <p:nvSpPr>
          <p:cNvPr id="677" name="CustomShape 3"/>
          <p:cNvSpPr/>
          <p:nvPr/>
        </p:nvSpPr>
        <p:spPr>
          <a:xfrm>
            <a:off x="4241879" y="457200"/>
            <a:ext cx="3702241" cy="90361"/>
          </a:xfrm>
          <a:prstGeom prst="rect">
            <a:avLst/>
          </a:prstGeom>
          <a:solidFill>
            <a:srgbClr val="1CADE4"/>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pic>
        <p:nvPicPr>
          <p:cNvPr id="678" name="Picture 7" descr="Picture 7"/>
          <p:cNvPicPr>
            <a:picLocks noChangeAspect="1"/>
          </p:cNvPicPr>
          <p:nvPr/>
        </p:nvPicPr>
        <p:blipFill>
          <a:blip r:embed="rId2">
            <a:extLst/>
          </a:blip>
          <a:stretch>
            <a:fillRect/>
          </a:stretch>
        </p:blipFill>
        <p:spPr>
          <a:xfrm>
            <a:off x="11575080" y="0"/>
            <a:ext cx="645481" cy="583561"/>
          </a:xfrm>
          <a:prstGeom prst="rect">
            <a:avLst/>
          </a:prstGeom>
          <a:ln w="12700">
            <a:miter lim="400000"/>
          </a:ln>
        </p:spPr>
      </p:pic>
      <p:pic>
        <p:nvPicPr>
          <p:cNvPr id="679" name="Picture 8" descr="Picture 8"/>
          <p:cNvPicPr>
            <a:picLocks noChangeAspect="1"/>
          </p:cNvPicPr>
          <p:nvPr/>
        </p:nvPicPr>
        <p:blipFill>
          <a:blip r:embed="rId2">
            <a:extLst/>
          </a:blip>
          <a:stretch>
            <a:fillRect/>
          </a:stretch>
        </p:blipFill>
        <p:spPr>
          <a:xfrm>
            <a:off x="0" y="6314040"/>
            <a:ext cx="645480" cy="583561"/>
          </a:xfrm>
          <a:prstGeom prst="rect">
            <a:avLst/>
          </a:prstGeom>
          <a:ln w="12700">
            <a:miter lim="400000"/>
          </a:ln>
        </p:spPr>
      </p:pic>
      <p:sp>
        <p:nvSpPr>
          <p:cNvPr id="68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0" name="Title Text"/>
          <p:cNvSpPr txBox="1"/>
          <p:nvPr>
            <p:ph type="title"/>
          </p:nvPr>
        </p:nvSpPr>
        <p:spPr>
          <a:xfrm>
            <a:off x="581040" y="729719"/>
            <a:ext cx="11028600" cy="987121"/>
          </a:xfrm>
          <a:prstGeom prst="rect">
            <a:avLst/>
          </a:prstGeom>
        </p:spPr>
        <p:txBody>
          <a:bodyPr>
            <a:normAutofit fontScale="100000" lnSpcReduction="0"/>
          </a:bodyPr>
          <a:lstStyle/>
          <a:p>
            <a:pPr/>
            <a:r>
              <a:t>Title Text</a:t>
            </a:r>
          </a:p>
        </p:txBody>
      </p:sp>
      <p:sp>
        <p:nvSpPr>
          <p:cNvPr id="5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Slide">
    <p:spTree>
      <p:nvGrpSpPr>
        <p:cNvPr id="1" name=""/>
        <p:cNvGrpSpPr/>
        <p:nvPr/>
      </p:nvGrpSpPr>
      <p:grpSpPr>
        <a:xfrm>
          <a:off x="0" y="0"/>
          <a:ext cx="0" cy="0"/>
          <a:chOff x="0" y="0"/>
          <a:chExt cx="0" cy="0"/>
        </a:xfrm>
      </p:grpSpPr>
      <p:sp>
        <p:nvSpPr>
          <p:cNvPr id="687" name="CustomShape 1"/>
          <p:cNvSpPr/>
          <p:nvPr/>
        </p:nvSpPr>
        <p:spPr>
          <a:xfrm>
            <a:off x="446400" y="457200"/>
            <a:ext cx="3702240" cy="93960"/>
          </a:xfrm>
          <a:prstGeom prst="rect">
            <a:avLst/>
          </a:prstGeom>
          <a:solidFill>
            <a:srgbClr val="465359"/>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sp>
        <p:nvSpPr>
          <p:cNvPr id="688" name="CustomShape 2"/>
          <p:cNvSpPr/>
          <p:nvPr/>
        </p:nvSpPr>
        <p:spPr>
          <a:xfrm>
            <a:off x="8042040" y="453599"/>
            <a:ext cx="3702241" cy="97561"/>
          </a:xfrm>
          <a:prstGeom prst="rect">
            <a:avLst/>
          </a:prstGeom>
          <a:solidFill>
            <a:srgbClr val="969FA7"/>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sp>
        <p:nvSpPr>
          <p:cNvPr id="689" name="CustomShape 3"/>
          <p:cNvSpPr/>
          <p:nvPr/>
        </p:nvSpPr>
        <p:spPr>
          <a:xfrm>
            <a:off x="4241879" y="457200"/>
            <a:ext cx="3702241" cy="90361"/>
          </a:xfrm>
          <a:prstGeom prst="rect">
            <a:avLst/>
          </a:prstGeom>
          <a:solidFill>
            <a:srgbClr val="1CADE4"/>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pic>
        <p:nvPicPr>
          <p:cNvPr id="690" name="Picture 7" descr="Picture 7"/>
          <p:cNvPicPr>
            <a:picLocks noChangeAspect="1"/>
          </p:cNvPicPr>
          <p:nvPr/>
        </p:nvPicPr>
        <p:blipFill>
          <a:blip r:embed="rId2">
            <a:extLst/>
          </a:blip>
          <a:stretch>
            <a:fillRect/>
          </a:stretch>
        </p:blipFill>
        <p:spPr>
          <a:xfrm>
            <a:off x="11575080" y="0"/>
            <a:ext cx="645481" cy="583561"/>
          </a:xfrm>
          <a:prstGeom prst="rect">
            <a:avLst/>
          </a:prstGeom>
          <a:ln w="12700">
            <a:miter lim="400000"/>
          </a:ln>
        </p:spPr>
      </p:pic>
      <p:pic>
        <p:nvPicPr>
          <p:cNvPr id="691" name="Picture 8" descr="Picture 8"/>
          <p:cNvPicPr>
            <a:picLocks noChangeAspect="1"/>
          </p:cNvPicPr>
          <p:nvPr/>
        </p:nvPicPr>
        <p:blipFill>
          <a:blip r:embed="rId2">
            <a:extLst/>
          </a:blip>
          <a:stretch>
            <a:fillRect/>
          </a:stretch>
        </p:blipFill>
        <p:spPr>
          <a:xfrm>
            <a:off x="0" y="6314040"/>
            <a:ext cx="645480" cy="583561"/>
          </a:xfrm>
          <a:prstGeom prst="rect">
            <a:avLst/>
          </a:prstGeom>
          <a:ln w="12700">
            <a:miter lim="400000"/>
          </a:ln>
        </p:spPr>
      </p:pic>
      <p:sp>
        <p:nvSpPr>
          <p:cNvPr id="692" name="Title Text"/>
          <p:cNvSpPr txBox="1"/>
          <p:nvPr>
            <p:ph type="title"/>
          </p:nvPr>
        </p:nvSpPr>
        <p:spPr>
          <a:xfrm>
            <a:off x="581040" y="729719"/>
            <a:ext cx="11028600" cy="987121"/>
          </a:xfrm>
          <a:prstGeom prst="rect">
            <a:avLst/>
          </a:prstGeom>
        </p:spPr>
        <p:txBody>
          <a:bodyPr>
            <a:normAutofit fontScale="100000" lnSpcReduction="0"/>
          </a:bodyPr>
          <a:lstStyle>
            <a:lvl1pPr>
              <a:defRPr spc="0"/>
            </a:lvl1pPr>
          </a:lstStyle>
          <a:p>
            <a:pPr/>
            <a:r>
              <a:t>Title Text</a:t>
            </a:r>
          </a:p>
        </p:txBody>
      </p:sp>
      <p:sp>
        <p:nvSpPr>
          <p:cNvPr id="693" name="Body Level One…"/>
          <p:cNvSpPr txBox="1"/>
          <p:nvPr>
            <p:ph type="body" sz="quarter" idx="1"/>
          </p:nvPr>
        </p:nvSpPr>
        <p:spPr>
          <a:xfrm>
            <a:off x="581040" y="2228039"/>
            <a:ext cx="1236241" cy="3632041"/>
          </a:xfrm>
          <a:prstGeom prst="rect">
            <a:avLst/>
          </a:prstGeom>
        </p:spPr>
        <p:txBody>
          <a:bodyPr anchor="ctr"/>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9" indent="-320039">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69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Content">
    <p:spTree>
      <p:nvGrpSpPr>
        <p:cNvPr id="1" name=""/>
        <p:cNvGrpSpPr/>
        <p:nvPr/>
      </p:nvGrpSpPr>
      <p:grpSpPr>
        <a:xfrm>
          <a:off x="0" y="0"/>
          <a:ext cx="0" cy="0"/>
          <a:chOff x="0" y="0"/>
          <a:chExt cx="0" cy="0"/>
        </a:xfrm>
      </p:grpSpPr>
      <p:sp>
        <p:nvSpPr>
          <p:cNvPr id="701" name="CustomShape 1"/>
          <p:cNvSpPr/>
          <p:nvPr/>
        </p:nvSpPr>
        <p:spPr>
          <a:xfrm>
            <a:off x="446400" y="457200"/>
            <a:ext cx="3702240" cy="93960"/>
          </a:xfrm>
          <a:prstGeom prst="rect">
            <a:avLst/>
          </a:prstGeom>
          <a:solidFill>
            <a:srgbClr val="465359"/>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sp>
        <p:nvSpPr>
          <p:cNvPr id="702" name="CustomShape 2"/>
          <p:cNvSpPr/>
          <p:nvPr/>
        </p:nvSpPr>
        <p:spPr>
          <a:xfrm>
            <a:off x="8042040" y="453599"/>
            <a:ext cx="3702241" cy="97561"/>
          </a:xfrm>
          <a:prstGeom prst="rect">
            <a:avLst/>
          </a:prstGeom>
          <a:solidFill>
            <a:srgbClr val="969FA7"/>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sp>
        <p:nvSpPr>
          <p:cNvPr id="703" name="CustomShape 3"/>
          <p:cNvSpPr/>
          <p:nvPr/>
        </p:nvSpPr>
        <p:spPr>
          <a:xfrm>
            <a:off x="4241879" y="457200"/>
            <a:ext cx="3702241" cy="90361"/>
          </a:xfrm>
          <a:prstGeom prst="rect">
            <a:avLst/>
          </a:prstGeom>
          <a:solidFill>
            <a:srgbClr val="1CADE4"/>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pic>
        <p:nvPicPr>
          <p:cNvPr id="704" name="Picture 7" descr="Picture 7"/>
          <p:cNvPicPr>
            <a:picLocks noChangeAspect="1"/>
          </p:cNvPicPr>
          <p:nvPr/>
        </p:nvPicPr>
        <p:blipFill>
          <a:blip r:embed="rId2">
            <a:extLst/>
          </a:blip>
          <a:stretch>
            <a:fillRect/>
          </a:stretch>
        </p:blipFill>
        <p:spPr>
          <a:xfrm>
            <a:off x="11575080" y="0"/>
            <a:ext cx="645481" cy="583561"/>
          </a:xfrm>
          <a:prstGeom prst="rect">
            <a:avLst/>
          </a:prstGeom>
          <a:ln w="12700">
            <a:miter lim="400000"/>
          </a:ln>
        </p:spPr>
      </p:pic>
      <p:pic>
        <p:nvPicPr>
          <p:cNvPr id="705" name="Picture 8" descr="Picture 8"/>
          <p:cNvPicPr>
            <a:picLocks noChangeAspect="1"/>
          </p:cNvPicPr>
          <p:nvPr/>
        </p:nvPicPr>
        <p:blipFill>
          <a:blip r:embed="rId2">
            <a:extLst/>
          </a:blip>
          <a:stretch>
            <a:fillRect/>
          </a:stretch>
        </p:blipFill>
        <p:spPr>
          <a:xfrm>
            <a:off x="0" y="6314040"/>
            <a:ext cx="645480" cy="583561"/>
          </a:xfrm>
          <a:prstGeom prst="rect">
            <a:avLst/>
          </a:prstGeom>
          <a:ln w="12700">
            <a:miter lim="400000"/>
          </a:ln>
        </p:spPr>
      </p:pic>
      <p:sp>
        <p:nvSpPr>
          <p:cNvPr id="706" name="Title Text"/>
          <p:cNvSpPr txBox="1"/>
          <p:nvPr>
            <p:ph type="title"/>
          </p:nvPr>
        </p:nvSpPr>
        <p:spPr>
          <a:xfrm>
            <a:off x="581040" y="729719"/>
            <a:ext cx="11028600" cy="987121"/>
          </a:xfrm>
          <a:prstGeom prst="rect">
            <a:avLst/>
          </a:prstGeom>
        </p:spPr>
        <p:txBody>
          <a:bodyPr>
            <a:normAutofit fontScale="100000" lnSpcReduction="0"/>
          </a:bodyPr>
          <a:lstStyle>
            <a:lvl1pPr>
              <a:defRPr spc="0"/>
            </a:lvl1pPr>
          </a:lstStyle>
          <a:p>
            <a:pPr/>
            <a:r>
              <a:t>Title Text</a:t>
            </a:r>
          </a:p>
        </p:txBody>
      </p:sp>
      <p:sp>
        <p:nvSpPr>
          <p:cNvPr id="707" name="Body Level One…"/>
          <p:cNvSpPr txBox="1"/>
          <p:nvPr>
            <p:ph type="body" sz="quarter" idx="1"/>
          </p:nvPr>
        </p:nvSpPr>
        <p:spPr>
          <a:xfrm>
            <a:off x="581040" y="2228039"/>
            <a:ext cx="1236241" cy="3632041"/>
          </a:xfrm>
          <a:prstGeom prst="rect">
            <a:avLst/>
          </a:prstGeom>
        </p:spPr>
        <p:txBody>
          <a:bodyPr/>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9" indent="-320039">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7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2 Content">
    <p:spTree>
      <p:nvGrpSpPr>
        <p:cNvPr id="1" name=""/>
        <p:cNvGrpSpPr/>
        <p:nvPr/>
      </p:nvGrpSpPr>
      <p:grpSpPr>
        <a:xfrm>
          <a:off x="0" y="0"/>
          <a:ext cx="0" cy="0"/>
          <a:chOff x="0" y="0"/>
          <a:chExt cx="0" cy="0"/>
        </a:xfrm>
      </p:grpSpPr>
      <p:sp>
        <p:nvSpPr>
          <p:cNvPr id="715" name="CustomShape 1"/>
          <p:cNvSpPr/>
          <p:nvPr/>
        </p:nvSpPr>
        <p:spPr>
          <a:xfrm>
            <a:off x="446400" y="457200"/>
            <a:ext cx="3702240" cy="93960"/>
          </a:xfrm>
          <a:prstGeom prst="rect">
            <a:avLst/>
          </a:prstGeom>
          <a:solidFill>
            <a:srgbClr val="465359"/>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sp>
        <p:nvSpPr>
          <p:cNvPr id="716" name="CustomShape 2"/>
          <p:cNvSpPr/>
          <p:nvPr/>
        </p:nvSpPr>
        <p:spPr>
          <a:xfrm>
            <a:off x="8042040" y="453599"/>
            <a:ext cx="3702241" cy="97561"/>
          </a:xfrm>
          <a:prstGeom prst="rect">
            <a:avLst/>
          </a:prstGeom>
          <a:solidFill>
            <a:srgbClr val="969FA7"/>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sp>
        <p:nvSpPr>
          <p:cNvPr id="717" name="CustomShape 3"/>
          <p:cNvSpPr/>
          <p:nvPr/>
        </p:nvSpPr>
        <p:spPr>
          <a:xfrm>
            <a:off x="4241879" y="457200"/>
            <a:ext cx="3702241" cy="90361"/>
          </a:xfrm>
          <a:prstGeom prst="rect">
            <a:avLst/>
          </a:prstGeom>
          <a:solidFill>
            <a:srgbClr val="1CADE4"/>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pic>
        <p:nvPicPr>
          <p:cNvPr id="718" name="Picture 7" descr="Picture 7"/>
          <p:cNvPicPr>
            <a:picLocks noChangeAspect="1"/>
          </p:cNvPicPr>
          <p:nvPr/>
        </p:nvPicPr>
        <p:blipFill>
          <a:blip r:embed="rId2">
            <a:extLst/>
          </a:blip>
          <a:stretch>
            <a:fillRect/>
          </a:stretch>
        </p:blipFill>
        <p:spPr>
          <a:xfrm>
            <a:off x="11575080" y="0"/>
            <a:ext cx="645481" cy="583561"/>
          </a:xfrm>
          <a:prstGeom prst="rect">
            <a:avLst/>
          </a:prstGeom>
          <a:ln w="12700">
            <a:miter lim="400000"/>
          </a:ln>
        </p:spPr>
      </p:pic>
      <p:pic>
        <p:nvPicPr>
          <p:cNvPr id="719" name="Picture 8" descr="Picture 8"/>
          <p:cNvPicPr>
            <a:picLocks noChangeAspect="1"/>
          </p:cNvPicPr>
          <p:nvPr/>
        </p:nvPicPr>
        <p:blipFill>
          <a:blip r:embed="rId2">
            <a:extLst/>
          </a:blip>
          <a:stretch>
            <a:fillRect/>
          </a:stretch>
        </p:blipFill>
        <p:spPr>
          <a:xfrm>
            <a:off x="0" y="6314040"/>
            <a:ext cx="645480" cy="583561"/>
          </a:xfrm>
          <a:prstGeom prst="rect">
            <a:avLst/>
          </a:prstGeom>
          <a:ln w="12700">
            <a:miter lim="400000"/>
          </a:ln>
        </p:spPr>
      </p:pic>
      <p:sp>
        <p:nvSpPr>
          <p:cNvPr id="720" name="Title Text"/>
          <p:cNvSpPr txBox="1"/>
          <p:nvPr>
            <p:ph type="title"/>
          </p:nvPr>
        </p:nvSpPr>
        <p:spPr>
          <a:xfrm>
            <a:off x="581040" y="729719"/>
            <a:ext cx="11028600" cy="987121"/>
          </a:xfrm>
          <a:prstGeom prst="rect">
            <a:avLst/>
          </a:prstGeom>
        </p:spPr>
        <p:txBody>
          <a:bodyPr>
            <a:normAutofit fontScale="100000" lnSpcReduction="0"/>
          </a:bodyPr>
          <a:lstStyle>
            <a:lvl1pPr>
              <a:defRPr spc="0"/>
            </a:lvl1pPr>
          </a:lstStyle>
          <a:p>
            <a:pPr/>
            <a:r>
              <a:t>Title Text</a:t>
            </a:r>
          </a:p>
        </p:txBody>
      </p:sp>
      <p:sp>
        <p:nvSpPr>
          <p:cNvPr id="721" name="Body Level One…"/>
          <p:cNvSpPr txBox="1"/>
          <p:nvPr>
            <p:ph type="body" sz="quarter" idx="1"/>
          </p:nvPr>
        </p:nvSpPr>
        <p:spPr>
          <a:xfrm>
            <a:off x="581040" y="2228039"/>
            <a:ext cx="603001" cy="3632041"/>
          </a:xfrm>
          <a:prstGeom prst="rect">
            <a:avLst/>
          </a:prstGeom>
        </p:spPr>
        <p:txBody>
          <a:bodyPr/>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9" indent="-320039">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722" name="PlaceHolder 3"/>
          <p:cNvSpPr/>
          <p:nvPr>
            <p:ph type="body" sz="quarter" idx="13"/>
          </p:nvPr>
        </p:nvSpPr>
        <p:spPr>
          <a:xfrm>
            <a:off x="1214640" y="2228039"/>
            <a:ext cx="603001" cy="3632041"/>
          </a:xfrm>
          <a:prstGeom prst="rect">
            <a:avLst/>
          </a:prstGeom>
        </p:spPr>
        <p:txBody>
          <a:bodyPr/>
          <a:lstStyle/>
          <a:p>
            <a:pPr marL="228600" indent="-228600">
              <a:spcBef>
                <a:spcPts val="1000"/>
              </a:spcBef>
              <a:buClrTx/>
              <a:buSzPct val="100000"/>
              <a:buFont typeface="Arial"/>
              <a:buChar char="•"/>
              <a:defRPr spc="0"/>
            </a:pPr>
          </a:p>
        </p:txBody>
      </p:sp>
      <p:sp>
        <p:nvSpPr>
          <p:cNvPr id="7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Only">
    <p:spTree>
      <p:nvGrpSpPr>
        <p:cNvPr id="1" name=""/>
        <p:cNvGrpSpPr/>
        <p:nvPr/>
      </p:nvGrpSpPr>
      <p:grpSpPr>
        <a:xfrm>
          <a:off x="0" y="0"/>
          <a:ext cx="0" cy="0"/>
          <a:chOff x="0" y="0"/>
          <a:chExt cx="0" cy="0"/>
        </a:xfrm>
      </p:grpSpPr>
      <p:sp>
        <p:nvSpPr>
          <p:cNvPr id="730" name="CustomShape 1"/>
          <p:cNvSpPr/>
          <p:nvPr/>
        </p:nvSpPr>
        <p:spPr>
          <a:xfrm>
            <a:off x="446400" y="457200"/>
            <a:ext cx="3702240" cy="93960"/>
          </a:xfrm>
          <a:prstGeom prst="rect">
            <a:avLst/>
          </a:prstGeom>
          <a:solidFill>
            <a:srgbClr val="465359"/>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sp>
        <p:nvSpPr>
          <p:cNvPr id="731" name="CustomShape 2"/>
          <p:cNvSpPr/>
          <p:nvPr/>
        </p:nvSpPr>
        <p:spPr>
          <a:xfrm>
            <a:off x="8042040" y="453599"/>
            <a:ext cx="3702241" cy="97561"/>
          </a:xfrm>
          <a:prstGeom prst="rect">
            <a:avLst/>
          </a:prstGeom>
          <a:solidFill>
            <a:srgbClr val="969FA7"/>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sp>
        <p:nvSpPr>
          <p:cNvPr id="732" name="CustomShape 3"/>
          <p:cNvSpPr/>
          <p:nvPr/>
        </p:nvSpPr>
        <p:spPr>
          <a:xfrm>
            <a:off x="4241879" y="457200"/>
            <a:ext cx="3702241" cy="90361"/>
          </a:xfrm>
          <a:prstGeom prst="rect">
            <a:avLst/>
          </a:prstGeom>
          <a:solidFill>
            <a:srgbClr val="1CADE4"/>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pic>
        <p:nvPicPr>
          <p:cNvPr id="733" name="Picture 7" descr="Picture 7"/>
          <p:cNvPicPr>
            <a:picLocks noChangeAspect="1"/>
          </p:cNvPicPr>
          <p:nvPr/>
        </p:nvPicPr>
        <p:blipFill>
          <a:blip r:embed="rId2">
            <a:extLst/>
          </a:blip>
          <a:stretch>
            <a:fillRect/>
          </a:stretch>
        </p:blipFill>
        <p:spPr>
          <a:xfrm>
            <a:off x="11575080" y="0"/>
            <a:ext cx="645481" cy="583561"/>
          </a:xfrm>
          <a:prstGeom prst="rect">
            <a:avLst/>
          </a:prstGeom>
          <a:ln w="12700">
            <a:miter lim="400000"/>
          </a:ln>
        </p:spPr>
      </p:pic>
      <p:pic>
        <p:nvPicPr>
          <p:cNvPr id="734" name="Picture 8" descr="Picture 8"/>
          <p:cNvPicPr>
            <a:picLocks noChangeAspect="1"/>
          </p:cNvPicPr>
          <p:nvPr/>
        </p:nvPicPr>
        <p:blipFill>
          <a:blip r:embed="rId2">
            <a:extLst/>
          </a:blip>
          <a:stretch>
            <a:fillRect/>
          </a:stretch>
        </p:blipFill>
        <p:spPr>
          <a:xfrm>
            <a:off x="0" y="6314040"/>
            <a:ext cx="645480" cy="583561"/>
          </a:xfrm>
          <a:prstGeom prst="rect">
            <a:avLst/>
          </a:prstGeom>
          <a:ln w="12700">
            <a:miter lim="400000"/>
          </a:ln>
        </p:spPr>
      </p:pic>
      <p:sp>
        <p:nvSpPr>
          <p:cNvPr id="735" name="Title Text"/>
          <p:cNvSpPr txBox="1"/>
          <p:nvPr>
            <p:ph type="title"/>
          </p:nvPr>
        </p:nvSpPr>
        <p:spPr>
          <a:xfrm>
            <a:off x="581040" y="729719"/>
            <a:ext cx="11028600" cy="987121"/>
          </a:xfrm>
          <a:prstGeom prst="rect">
            <a:avLst/>
          </a:prstGeom>
        </p:spPr>
        <p:txBody>
          <a:bodyPr>
            <a:normAutofit fontScale="100000" lnSpcReduction="0"/>
          </a:bodyPr>
          <a:lstStyle>
            <a:lvl1pPr>
              <a:defRPr spc="0"/>
            </a:lvl1pPr>
          </a:lstStyle>
          <a:p>
            <a:pPr/>
            <a:r>
              <a:t>Title Text</a:t>
            </a:r>
          </a:p>
        </p:txBody>
      </p:sp>
      <p:sp>
        <p:nvSpPr>
          <p:cNvPr id="73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entered Text">
    <p:spTree>
      <p:nvGrpSpPr>
        <p:cNvPr id="1" name=""/>
        <p:cNvGrpSpPr/>
        <p:nvPr/>
      </p:nvGrpSpPr>
      <p:grpSpPr>
        <a:xfrm>
          <a:off x="0" y="0"/>
          <a:ext cx="0" cy="0"/>
          <a:chOff x="0" y="0"/>
          <a:chExt cx="0" cy="0"/>
        </a:xfrm>
      </p:grpSpPr>
      <p:sp>
        <p:nvSpPr>
          <p:cNvPr id="743" name="CustomShape 1"/>
          <p:cNvSpPr/>
          <p:nvPr/>
        </p:nvSpPr>
        <p:spPr>
          <a:xfrm>
            <a:off x="446400" y="457200"/>
            <a:ext cx="3702240" cy="93960"/>
          </a:xfrm>
          <a:prstGeom prst="rect">
            <a:avLst/>
          </a:prstGeom>
          <a:solidFill>
            <a:srgbClr val="465359"/>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sp>
        <p:nvSpPr>
          <p:cNvPr id="744" name="CustomShape 2"/>
          <p:cNvSpPr/>
          <p:nvPr/>
        </p:nvSpPr>
        <p:spPr>
          <a:xfrm>
            <a:off x="8042040" y="453599"/>
            <a:ext cx="3702241" cy="97561"/>
          </a:xfrm>
          <a:prstGeom prst="rect">
            <a:avLst/>
          </a:prstGeom>
          <a:solidFill>
            <a:srgbClr val="969FA7"/>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sp>
        <p:nvSpPr>
          <p:cNvPr id="745" name="CustomShape 3"/>
          <p:cNvSpPr/>
          <p:nvPr/>
        </p:nvSpPr>
        <p:spPr>
          <a:xfrm>
            <a:off x="4241879" y="457200"/>
            <a:ext cx="3702241" cy="90361"/>
          </a:xfrm>
          <a:prstGeom prst="rect">
            <a:avLst/>
          </a:prstGeom>
          <a:solidFill>
            <a:srgbClr val="1CADE4"/>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pic>
        <p:nvPicPr>
          <p:cNvPr id="746" name="Picture 7" descr="Picture 7"/>
          <p:cNvPicPr>
            <a:picLocks noChangeAspect="1"/>
          </p:cNvPicPr>
          <p:nvPr/>
        </p:nvPicPr>
        <p:blipFill>
          <a:blip r:embed="rId2">
            <a:extLst/>
          </a:blip>
          <a:stretch>
            <a:fillRect/>
          </a:stretch>
        </p:blipFill>
        <p:spPr>
          <a:xfrm>
            <a:off x="11575080" y="0"/>
            <a:ext cx="645481" cy="583561"/>
          </a:xfrm>
          <a:prstGeom prst="rect">
            <a:avLst/>
          </a:prstGeom>
          <a:ln w="12700">
            <a:miter lim="400000"/>
          </a:ln>
        </p:spPr>
      </p:pic>
      <p:pic>
        <p:nvPicPr>
          <p:cNvPr id="747" name="Picture 8" descr="Picture 8"/>
          <p:cNvPicPr>
            <a:picLocks noChangeAspect="1"/>
          </p:cNvPicPr>
          <p:nvPr/>
        </p:nvPicPr>
        <p:blipFill>
          <a:blip r:embed="rId2">
            <a:extLst/>
          </a:blip>
          <a:stretch>
            <a:fillRect/>
          </a:stretch>
        </p:blipFill>
        <p:spPr>
          <a:xfrm>
            <a:off x="0" y="6314040"/>
            <a:ext cx="645480" cy="583561"/>
          </a:xfrm>
          <a:prstGeom prst="rect">
            <a:avLst/>
          </a:prstGeom>
          <a:ln w="12700">
            <a:miter lim="400000"/>
          </a:ln>
        </p:spPr>
      </p:pic>
      <p:sp>
        <p:nvSpPr>
          <p:cNvPr id="748" name="Body Level One…"/>
          <p:cNvSpPr txBox="1"/>
          <p:nvPr>
            <p:ph type="body" idx="1"/>
          </p:nvPr>
        </p:nvSpPr>
        <p:spPr>
          <a:xfrm>
            <a:off x="581040" y="729719"/>
            <a:ext cx="11028600" cy="4577041"/>
          </a:xfrm>
          <a:prstGeom prst="rect">
            <a:avLst/>
          </a:prstGeom>
        </p:spPr>
        <p:txBody>
          <a:bodyPr anchor="ctr"/>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9" indent="-320039">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7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2 Content and Content">
    <p:spTree>
      <p:nvGrpSpPr>
        <p:cNvPr id="1" name=""/>
        <p:cNvGrpSpPr/>
        <p:nvPr/>
      </p:nvGrpSpPr>
      <p:grpSpPr>
        <a:xfrm>
          <a:off x="0" y="0"/>
          <a:ext cx="0" cy="0"/>
          <a:chOff x="0" y="0"/>
          <a:chExt cx="0" cy="0"/>
        </a:xfrm>
      </p:grpSpPr>
      <p:sp>
        <p:nvSpPr>
          <p:cNvPr id="756" name="CustomShape 1"/>
          <p:cNvSpPr/>
          <p:nvPr/>
        </p:nvSpPr>
        <p:spPr>
          <a:xfrm>
            <a:off x="446400" y="457200"/>
            <a:ext cx="3702240" cy="93960"/>
          </a:xfrm>
          <a:prstGeom prst="rect">
            <a:avLst/>
          </a:prstGeom>
          <a:solidFill>
            <a:srgbClr val="465359"/>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sp>
        <p:nvSpPr>
          <p:cNvPr id="757" name="CustomShape 2"/>
          <p:cNvSpPr/>
          <p:nvPr/>
        </p:nvSpPr>
        <p:spPr>
          <a:xfrm>
            <a:off x="8042040" y="453599"/>
            <a:ext cx="3702241" cy="97561"/>
          </a:xfrm>
          <a:prstGeom prst="rect">
            <a:avLst/>
          </a:prstGeom>
          <a:solidFill>
            <a:srgbClr val="969FA7"/>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sp>
        <p:nvSpPr>
          <p:cNvPr id="758" name="CustomShape 3"/>
          <p:cNvSpPr/>
          <p:nvPr/>
        </p:nvSpPr>
        <p:spPr>
          <a:xfrm>
            <a:off x="4241879" y="457200"/>
            <a:ext cx="3702241" cy="90361"/>
          </a:xfrm>
          <a:prstGeom prst="rect">
            <a:avLst/>
          </a:prstGeom>
          <a:solidFill>
            <a:srgbClr val="1CADE4"/>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pic>
        <p:nvPicPr>
          <p:cNvPr id="759" name="Picture 7" descr="Picture 7"/>
          <p:cNvPicPr>
            <a:picLocks noChangeAspect="1"/>
          </p:cNvPicPr>
          <p:nvPr/>
        </p:nvPicPr>
        <p:blipFill>
          <a:blip r:embed="rId2">
            <a:extLst/>
          </a:blip>
          <a:stretch>
            <a:fillRect/>
          </a:stretch>
        </p:blipFill>
        <p:spPr>
          <a:xfrm>
            <a:off x="11575080" y="0"/>
            <a:ext cx="645481" cy="583561"/>
          </a:xfrm>
          <a:prstGeom prst="rect">
            <a:avLst/>
          </a:prstGeom>
          <a:ln w="12700">
            <a:miter lim="400000"/>
          </a:ln>
        </p:spPr>
      </p:pic>
      <p:pic>
        <p:nvPicPr>
          <p:cNvPr id="760" name="Picture 8" descr="Picture 8"/>
          <p:cNvPicPr>
            <a:picLocks noChangeAspect="1"/>
          </p:cNvPicPr>
          <p:nvPr/>
        </p:nvPicPr>
        <p:blipFill>
          <a:blip r:embed="rId2">
            <a:extLst/>
          </a:blip>
          <a:stretch>
            <a:fillRect/>
          </a:stretch>
        </p:blipFill>
        <p:spPr>
          <a:xfrm>
            <a:off x="0" y="6314040"/>
            <a:ext cx="645480" cy="583561"/>
          </a:xfrm>
          <a:prstGeom prst="rect">
            <a:avLst/>
          </a:prstGeom>
          <a:ln w="12700">
            <a:miter lim="400000"/>
          </a:ln>
        </p:spPr>
      </p:pic>
      <p:sp>
        <p:nvSpPr>
          <p:cNvPr id="761" name="Title Text"/>
          <p:cNvSpPr txBox="1"/>
          <p:nvPr>
            <p:ph type="title"/>
          </p:nvPr>
        </p:nvSpPr>
        <p:spPr>
          <a:xfrm>
            <a:off x="581040" y="729719"/>
            <a:ext cx="11028600" cy="987121"/>
          </a:xfrm>
          <a:prstGeom prst="rect">
            <a:avLst/>
          </a:prstGeom>
        </p:spPr>
        <p:txBody>
          <a:bodyPr>
            <a:normAutofit fontScale="100000" lnSpcReduction="0"/>
          </a:bodyPr>
          <a:lstStyle>
            <a:lvl1pPr>
              <a:defRPr spc="0"/>
            </a:lvl1pPr>
          </a:lstStyle>
          <a:p>
            <a:pPr/>
            <a:r>
              <a:t>Title Text</a:t>
            </a:r>
          </a:p>
        </p:txBody>
      </p:sp>
      <p:sp>
        <p:nvSpPr>
          <p:cNvPr id="762" name="Body Level One…"/>
          <p:cNvSpPr txBox="1"/>
          <p:nvPr>
            <p:ph type="body" sz="quarter" idx="1"/>
          </p:nvPr>
        </p:nvSpPr>
        <p:spPr>
          <a:xfrm>
            <a:off x="581040" y="2228039"/>
            <a:ext cx="603001" cy="1732322"/>
          </a:xfrm>
          <a:prstGeom prst="rect">
            <a:avLst/>
          </a:prstGeom>
        </p:spPr>
        <p:txBody>
          <a:bodyPr/>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9" indent="-320039">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763" name="PlaceHolder 3"/>
          <p:cNvSpPr/>
          <p:nvPr/>
        </p:nvSpPr>
        <p:spPr>
          <a:xfrm>
            <a:off x="1214640" y="2228039"/>
            <a:ext cx="603001" cy="3632041"/>
          </a:xfrm>
          <a:prstGeom prst="rect">
            <a:avLst/>
          </a:prstGeom>
          <a:ln w="12700">
            <a:miter lim="400000"/>
          </a:ln>
        </p:spPr>
        <p:txBody>
          <a:bodyPr lIns="0" tIns="0" rIns="0" bIns="0">
            <a:normAutofit fontScale="100000" lnSpcReduction="0"/>
          </a:bodyPr>
          <a:lstStyle/>
          <a:p>
            <a:pPr marL="228600" indent="-228600">
              <a:lnSpc>
                <a:spcPct val="90000"/>
              </a:lnSpc>
              <a:spcBef>
                <a:spcPts val="1000"/>
              </a:spcBef>
              <a:buSzPct val="100000"/>
              <a:buFont typeface="Arial"/>
              <a:buChar char="•"/>
              <a:defRPr sz="2800"/>
            </a:pPr>
          </a:p>
        </p:txBody>
      </p:sp>
      <p:sp>
        <p:nvSpPr>
          <p:cNvPr id="764" name="PlaceHolder 4"/>
          <p:cNvSpPr/>
          <p:nvPr>
            <p:ph type="body" sz="quarter" idx="13"/>
          </p:nvPr>
        </p:nvSpPr>
        <p:spPr>
          <a:xfrm>
            <a:off x="581040" y="4125240"/>
            <a:ext cx="603001" cy="1732321"/>
          </a:xfrm>
          <a:prstGeom prst="rect">
            <a:avLst/>
          </a:prstGeom>
        </p:spPr>
        <p:txBody>
          <a:bodyPr/>
          <a:lstStyle/>
          <a:p>
            <a:pPr marL="228600" indent="-228600">
              <a:spcBef>
                <a:spcPts val="1000"/>
              </a:spcBef>
              <a:buClrTx/>
              <a:buSzPct val="100000"/>
              <a:buFont typeface="Arial"/>
              <a:buChar char="•"/>
              <a:defRPr spc="0"/>
            </a:pPr>
          </a:p>
        </p:txBody>
      </p:sp>
      <p:sp>
        <p:nvSpPr>
          <p:cNvPr id="7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Content and 2 Content">
    <p:spTree>
      <p:nvGrpSpPr>
        <p:cNvPr id="1" name=""/>
        <p:cNvGrpSpPr/>
        <p:nvPr/>
      </p:nvGrpSpPr>
      <p:grpSpPr>
        <a:xfrm>
          <a:off x="0" y="0"/>
          <a:ext cx="0" cy="0"/>
          <a:chOff x="0" y="0"/>
          <a:chExt cx="0" cy="0"/>
        </a:xfrm>
      </p:grpSpPr>
      <p:sp>
        <p:nvSpPr>
          <p:cNvPr id="772" name="CustomShape 1"/>
          <p:cNvSpPr/>
          <p:nvPr/>
        </p:nvSpPr>
        <p:spPr>
          <a:xfrm>
            <a:off x="446400" y="457200"/>
            <a:ext cx="3702240" cy="93960"/>
          </a:xfrm>
          <a:prstGeom prst="rect">
            <a:avLst/>
          </a:prstGeom>
          <a:solidFill>
            <a:srgbClr val="465359"/>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sp>
        <p:nvSpPr>
          <p:cNvPr id="773" name="CustomShape 2"/>
          <p:cNvSpPr/>
          <p:nvPr/>
        </p:nvSpPr>
        <p:spPr>
          <a:xfrm>
            <a:off x="8042040" y="453599"/>
            <a:ext cx="3702241" cy="97561"/>
          </a:xfrm>
          <a:prstGeom prst="rect">
            <a:avLst/>
          </a:prstGeom>
          <a:solidFill>
            <a:srgbClr val="969FA7"/>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sp>
        <p:nvSpPr>
          <p:cNvPr id="774" name="CustomShape 3"/>
          <p:cNvSpPr/>
          <p:nvPr/>
        </p:nvSpPr>
        <p:spPr>
          <a:xfrm>
            <a:off x="4241879" y="457200"/>
            <a:ext cx="3702241" cy="90361"/>
          </a:xfrm>
          <a:prstGeom prst="rect">
            <a:avLst/>
          </a:prstGeom>
          <a:solidFill>
            <a:srgbClr val="1CADE4"/>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pic>
        <p:nvPicPr>
          <p:cNvPr id="775" name="Picture 7" descr="Picture 7"/>
          <p:cNvPicPr>
            <a:picLocks noChangeAspect="1"/>
          </p:cNvPicPr>
          <p:nvPr/>
        </p:nvPicPr>
        <p:blipFill>
          <a:blip r:embed="rId2">
            <a:extLst/>
          </a:blip>
          <a:stretch>
            <a:fillRect/>
          </a:stretch>
        </p:blipFill>
        <p:spPr>
          <a:xfrm>
            <a:off x="11575080" y="0"/>
            <a:ext cx="645481" cy="583561"/>
          </a:xfrm>
          <a:prstGeom prst="rect">
            <a:avLst/>
          </a:prstGeom>
          <a:ln w="12700">
            <a:miter lim="400000"/>
          </a:ln>
        </p:spPr>
      </p:pic>
      <p:pic>
        <p:nvPicPr>
          <p:cNvPr id="776" name="Picture 8" descr="Picture 8"/>
          <p:cNvPicPr>
            <a:picLocks noChangeAspect="1"/>
          </p:cNvPicPr>
          <p:nvPr/>
        </p:nvPicPr>
        <p:blipFill>
          <a:blip r:embed="rId2">
            <a:extLst/>
          </a:blip>
          <a:stretch>
            <a:fillRect/>
          </a:stretch>
        </p:blipFill>
        <p:spPr>
          <a:xfrm>
            <a:off x="0" y="6314040"/>
            <a:ext cx="645480" cy="583561"/>
          </a:xfrm>
          <a:prstGeom prst="rect">
            <a:avLst/>
          </a:prstGeom>
          <a:ln w="12700">
            <a:miter lim="400000"/>
          </a:ln>
        </p:spPr>
      </p:pic>
      <p:sp>
        <p:nvSpPr>
          <p:cNvPr id="777" name="Title Text"/>
          <p:cNvSpPr txBox="1"/>
          <p:nvPr>
            <p:ph type="title"/>
          </p:nvPr>
        </p:nvSpPr>
        <p:spPr>
          <a:xfrm>
            <a:off x="581040" y="729719"/>
            <a:ext cx="11028600" cy="987121"/>
          </a:xfrm>
          <a:prstGeom prst="rect">
            <a:avLst/>
          </a:prstGeom>
        </p:spPr>
        <p:txBody>
          <a:bodyPr>
            <a:normAutofit fontScale="100000" lnSpcReduction="0"/>
          </a:bodyPr>
          <a:lstStyle>
            <a:lvl1pPr>
              <a:defRPr spc="0"/>
            </a:lvl1pPr>
          </a:lstStyle>
          <a:p>
            <a:pPr/>
            <a:r>
              <a:t>Title Text</a:t>
            </a:r>
          </a:p>
        </p:txBody>
      </p:sp>
      <p:sp>
        <p:nvSpPr>
          <p:cNvPr id="778" name="Body Level One…"/>
          <p:cNvSpPr txBox="1"/>
          <p:nvPr>
            <p:ph type="body" sz="quarter" idx="1"/>
          </p:nvPr>
        </p:nvSpPr>
        <p:spPr>
          <a:xfrm>
            <a:off x="581040" y="2228039"/>
            <a:ext cx="603001" cy="3632041"/>
          </a:xfrm>
          <a:prstGeom prst="rect">
            <a:avLst/>
          </a:prstGeom>
        </p:spPr>
        <p:txBody>
          <a:bodyPr/>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9" indent="-320039">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779" name="PlaceHolder 3"/>
          <p:cNvSpPr/>
          <p:nvPr/>
        </p:nvSpPr>
        <p:spPr>
          <a:xfrm>
            <a:off x="1214640" y="2228039"/>
            <a:ext cx="603001" cy="1732322"/>
          </a:xfrm>
          <a:prstGeom prst="rect">
            <a:avLst/>
          </a:prstGeom>
          <a:ln w="12700">
            <a:miter lim="400000"/>
          </a:ln>
        </p:spPr>
        <p:txBody>
          <a:bodyPr lIns="0" tIns="0" rIns="0" bIns="0">
            <a:normAutofit fontScale="100000" lnSpcReduction="0"/>
          </a:bodyPr>
          <a:lstStyle/>
          <a:p>
            <a:pPr marL="228600" indent="-228600">
              <a:lnSpc>
                <a:spcPct val="90000"/>
              </a:lnSpc>
              <a:spcBef>
                <a:spcPts val="1000"/>
              </a:spcBef>
              <a:buSzPct val="100000"/>
              <a:buFont typeface="Arial"/>
              <a:buChar char="•"/>
              <a:defRPr sz="2800"/>
            </a:pPr>
          </a:p>
        </p:txBody>
      </p:sp>
      <p:sp>
        <p:nvSpPr>
          <p:cNvPr id="780" name="PlaceHolder 4"/>
          <p:cNvSpPr/>
          <p:nvPr>
            <p:ph type="body" sz="quarter" idx="13"/>
          </p:nvPr>
        </p:nvSpPr>
        <p:spPr>
          <a:xfrm>
            <a:off x="1214640" y="4125240"/>
            <a:ext cx="603001" cy="1732321"/>
          </a:xfrm>
          <a:prstGeom prst="rect">
            <a:avLst/>
          </a:prstGeom>
        </p:spPr>
        <p:txBody>
          <a:bodyPr/>
          <a:lstStyle/>
          <a:p>
            <a:pPr marL="228600" indent="-228600">
              <a:spcBef>
                <a:spcPts val="1000"/>
              </a:spcBef>
              <a:buClrTx/>
              <a:buSzPct val="100000"/>
              <a:buFont typeface="Arial"/>
              <a:buChar char="•"/>
              <a:defRPr spc="0"/>
            </a:pPr>
          </a:p>
        </p:txBody>
      </p:sp>
      <p:sp>
        <p:nvSpPr>
          <p:cNvPr id="7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2 Content over Content">
    <p:spTree>
      <p:nvGrpSpPr>
        <p:cNvPr id="1" name=""/>
        <p:cNvGrpSpPr/>
        <p:nvPr/>
      </p:nvGrpSpPr>
      <p:grpSpPr>
        <a:xfrm>
          <a:off x="0" y="0"/>
          <a:ext cx="0" cy="0"/>
          <a:chOff x="0" y="0"/>
          <a:chExt cx="0" cy="0"/>
        </a:xfrm>
      </p:grpSpPr>
      <p:sp>
        <p:nvSpPr>
          <p:cNvPr id="788" name="CustomShape 1"/>
          <p:cNvSpPr/>
          <p:nvPr/>
        </p:nvSpPr>
        <p:spPr>
          <a:xfrm>
            <a:off x="446400" y="457200"/>
            <a:ext cx="3702240" cy="93960"/>
          </a:xfrm>
          <a:prstGeom prst="rect">
            <a:avLst/>
          </a:prstGeom>
          <a:solidFill>
            <a:srgbClr val="465359"/>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sp>
        <p:nvSpPr>
          <p:cNvPr id="789" name="CustomShape 2"/>
          <p:cNvSpPr/>
          <p:nvPr/>
        </p:nvSpPr>
        <p:spPr>
          <a:xfrm>
            <a:off x="8042040" y="453599"/>
            <a:ext cx="3702241" cy="97561"/>
          </a:xfrm>
          <a:prstGeom prst="rect">
            <a:avLst/>
          </a:prstGeom>
          <a:solidFill>
            <a:srgbClr val="969FA7"/>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sp>
        <p:nvSpPr>
          <p:cNvPr id="790" name="CustomShape 3"/>
          <p:cNvSpPr/>
          <p:nvPr/>
        </p:nvSpPr>
        <p:spPr>
          <a:xfrm>
            <a:off x="4241879" y="457200"/>
            <a:ext cx="3702241" cy="90361"/>
          </a:xfrm>
          <a:prstGeom prst="rect">
            <a:avLst/>
          </a:prstGeom>
          <a:solidFill>
            <a:srgbClr val="1CADE4"/>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pic>
        <p:nvPicPr>
          <p:cNvPr id="791" name="Picture 7" descr="Picture 7"/>
          <p:cNvPicPr>
            <a:picLocks noChangeAspect="1"/>
          </p:cNvPicPr>
          <p:nvPr/>
        </p:nvPicPr>
        <p:blipFill>
          <a:blip r:embed="rId2">
            <a:extLst/>
          </a:blip>
          <a:stretch>
            <a:fillRect/>
          </a:stretch>
        </p:blipFill>
        <p:spPr>
          <a:xfrm>
            <a:off x="11575080" y="0"/>
            <a:ext cx="645481" cy="583561"/>
          </a:xfrm>
          <a:prstGeom prst="rect">
            <a:avLst/>
          </a:prstGeom>
          <a:ln w="12700">
            <a:miter lim="400000"/>
          </a:ln>
        </p:spPr>
      </p:pic>
      <p:pic>
        <p:nvPicPr>
          <p:cNvPr id="792" name="Picture 8" descr="Picture 8"/>
          <p:cNvPicPr>
            <a:picLocks noChangeAspect="1"/>
          </p:cNvPicPr>
          <p:nvPr/>
        </p:nvPicPr>
        <p:blipFill>
          <a:blip r:embed="rId2">
            <a:extLst/>
          </a:blip>
          <a:stretch>
            <a:fillRect/>
          </a:stretch>
        </p:blipFill>
        <p:spPr>
          <a:xfrm>
            <a:off x="0" y="6314040"/>
            <a:ext cx="645480" cy="583561"/>
          </a:xfrm>
          <a:prstGeom prst="rect">
            <a:avLst/>
          </a:prstGeom>
          <a:ln w="12700">
            <a:miter lim="400000"/>
          </a:ln>
        </p:spPr>
      </p:pic>
      <p:sp>
        <p:nvSpPr>
          <p:cNvPr id="793" name="Title Text"/>
          <p:cNvSpPr txBox="1"/>
          <p:nvPr>
            <p:ph type="title"/>
          </p:nvPr>
        </p:nvSpPr>
        <p:spPr>
          <a:xfrm>
            <a:off x="581040" y="729719"/>
            <a:ext cx="11028600" cy="987121"/>
          </a:xfrm>
          <a:prstGeom prst="rect">
            <a:avLst/>
          </a:prstGeom>
        </p:spPr>
        <p:txBody>
          <a:bodyPr>
            <a:normAutofit fontScale="100000" lnSpcReduction="0"/>
          </a:bodyPr>
          <a:lstStyle>
            <a:lvl1pPr>
              <a:defRPr spc="0"/>
            </a:lvl1pPr>
          </a:lstStyle>
          <a:p>
            <a:pPr/>
            <a:r>
              <a:t>Title Text</a:t>
            </a:r>
          </a:p>
        </p:txBody>
      </p:sp>
      <p:sp>
        <p:nvSpPr>
          <p:cNvPr id="794" name="Body Level One…"/>
          <p:cNvSpPr txBox="1"/>
          <p:nvPr>
            <p:ph type="body" sz="quarter" idx="1"/>
          </p:nvPr>
        </p:nvSpPr>
        <p:spPr>
          <a:xfrm>
            <a:off x="581040" y="2228039"/>
            <a:ext cx="603001" cy="1732322"/>
          </a:xfrm>
          <a:prstGeom prst="rect">
            <a:avLst/>
          </a:prstGeom>
        </p:spPr>
        <p:txBody>
          <a:bodyPr/>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9" indent="-320039">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795" name="PlaceHolder 3"/>
          <p:cNvSpPr/>
          <p:nvPr/>
        </p:nvSpPr>
        <p:spPr>
          <a:xfrm>
            <a:off x="1214640" y="2228039"/>
            <a:ext cx="603001" cy="1732322"/>
          </a:xfrm>
          <a:prstGeom prst="rect">
            <a:avLst/>
          </a:prstGeom>
          <a:ln w="12700">
            <a:miter lim="400000"/>
          </a:ln>
        </p:spPr>
        <p:txBody>
          <a:bodyPr lIns="0" tIns="0" rIns="0" bIns="0">
            <a:normAutofit fontScale="100000" lnSpcReduction="0"/>
          </a:bodyPr>
          <a:lstStyle/>
          <a:p>
            <a:pPr marL="228600" indent="-228600">
              <a:lnSpc>
                <a:spcPct val="90000"/>
              </a:lnSpc>
              <a:spcBef>
                <a:spcPts val="1000"/>
              </a:spcBef>
              <a:buSzPct val="100000"/>
              <a:buFont typeface="Arial"/>
              <a:buChar char="•"/>
              <a:defRPr sz="2800"/>
            </a:pPr>
          </a:p>
        </p:txBody>
      </p:sp>
      <p:sp>
        <p:nvSpPr>
          <p:cNvPr id="796" name="PlaceHolder 4"/>
          <p:cNvSpPr/>
          <p:nvPr>
            <p:ph type="body" sz="quarter" idx="13"/>
          </p:nvPr>
        </p:nvSpPr>
        <p:spPr>
          <a:xfrm>
            <a:off x="581040" y="4125240"/>
            <a:ext cx="1236241" cy="1732321"/>
          </a:xfrm>
          <a:prstGeom prst="rect">
            <a:avLst/>
          </a:prstGeom>
        </p:spPr>
        <p:txBody>
          <a:bodyPr/>
          <a:lstStyle/>
          <a:p>
            <a:pPr marL="228600" indent="-228600">
              <a:spcBef>
                <a:spcPts val="1000"/>
              </a:spcBef>
              <a:buClrTx/>
              <a:buSzPct val="100000"/>
              <a:buFont typeface="Arial"/>
              <a:buChar char="•"/>
              <a:defRPr spc="0"/>
            </a:pPr>
          </a:p>
        </p:txBody>
      </p:sp>
      <p:sp>
        <p:nvSpPr>
          <p:cNvPr id="79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Content over Content">
    <p:spTree>
      <p:nvGrpSpPr>
        <p:cNvPr id="1" name=""/>
        <p:cNvGrpSpPr/>
        <p:nvPr/>
      </p:nvGrpSpPr>
      <p:grpSpPr>
        <a:xfrm>
          <a:off x="0" y="0"/>
          <a:ext cx="0" cy="0"/>
          <a:chOff x="0" y="0"/>
          <a:chExt cx="0" cy="0"/>
        </a:xfrm>
      </p:grpSpPr>
      <p:sp>
        <p:nvSpPr>
          <p:cNvPr id="804" name="CustomShape 1"/>
          <p:cNvSpPr/>
          <p:nvPr/>
        </p:nvSpPr>
        <p:spPr>
          <a:xfrm>
            <a:off x="446400" y="457200"/>
            <a:ext cx="3702240" cy="93960"/>
          </a:xfrm>
          <a:prstGeom prst="rect">
            <a:avLst/>
          </a:prstGeom>
          <a:solidFill>
            <a:srgbClr val="465359"/>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sp>
        <p:nvSpPr>
          <p:cNvPr id="805" name="CustomShape 2"/>
          <p:cNvSpPr/>
          <p:nvPr/>
        </p:nvSpPr>
        <p:spPr>
          <a:xfrm>
            <a:off x="8042040" y="453599"/>
            <a:ext cx="3702241" cy="97561"/>
          </a:xfrm>
          <a:prstGeom prst="rect">
            <a:avLst/>
          </a:prstGeom>
          <a:solidFill>
            <a:srgbClr val="969FA7"/>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sp>
        <p:nvSpPr>
          <p:cNvPr id="806" name="CustomShape 3"/>
          <p:cNvSpPr/>
          <p:nvPr/>
        </p:nvSpPr>
        <p:spPr>
          <a:xfrm>
            <a:off x="4241879" y="457200"/>
            <a:ext cx="3702241" cy="90361"/>
          </a:xfrm>
          <a:prstGeom prst="rect">
            <a:avLst/>
          </a:prstGeom>
          <a:solidFill>
            <a:srgbClr val="1CADE4"/>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pic>
        <p:nvPicPr>
          <p:cNvPr id="807" name="Picture 7" descr="Picture 7"/>
          <p:cNvPicPr>
            <a:picLocks noChangeAspect="1"/>
          </p:cNvPicPr>
          <p:nvPr/>
        </p:nvPicPr>
        <p:blipFill>
          <a:blip r:embed="rId2">
            <a:extLst/>
          </a:blip>
          <a:stretch>
            <a:fillRect/>
          </a:stretch>
        </p:blipFill>
        <p:spPr>
          <a:xfrm>
            <a:off x="11575080" y="0"/>
            <a:ext cx="645481" cy="583561"/>
          </a:xfrm>
          <a:prstGeom prst="rect">
            <a:avLst/>
          </a:prstGeom>
          <a:ln w="12700">
            <a:miter lim="400000"/>
          </a:ln>
        </p:spPr>
      </p:pic>
      <p:pic>
        <p:nvPicPr>
          <p:cNvPr id="808" name="Picture 8" descr="Picture 8"/>
          <p:cNvPicPr>
            <a:picLocks noChangeAspect="1"/>
          </p:cNvPicPr>
          <p:nvPr/>
        </p:nvPicPr>
        <p:blipFill>
          <a:blip r:embed="rId2">
            <a:extLst/>
          </a:blip>
          <a:stretch>
            <a:fillRect/>
          </a:stretch>
        </p:blipFill>
        <p:spPr>
          <a:xfrm>
            <a:off x="0" y="6314040"/>
            <a:ext cx="645480" cy="583561"/>
          </a:xfrm>
          <a:prstGeom prst="rect">
            <a:avLst/>
          </a:prstGeom>
          <a:ln w="12700">
            <a:miter lim="400000"/>
          </a:ln>
        </p:spPr>
      </p:pic>
      <p:sp>
        <p:nvSpPr>
          <p:cNvPr id="809" name="Title Text"/>
          <p:cNvSpPr txBox="1"/>
          <p:nvPr>
            <p:ph type="title"/>
          </p:nvPr>
        </p:nvSpPr>
        <p:spPr>
          <a:xfrm>
            <a:off x="581040" y="729719"/>
            <a:ext cx="11028600" cy="987121"/>
          </a:xfrm>
          <a:prstGeom prst="rect">
            <a:avLst/>
          </a:prstGeom>
        </p:spPr>
        <p:txBody>
          <a:bodyPr>
            <a:normAutofit fontScale="100000" lnSpcReduction="0"/>
          </a:bodyPr>
          <a:lstStyle>
            <a:lvl1pPr>
              <a:defRPr spc="0"/>
            </a:lvl1pPr>
          </a:lstStyle>
          <a:p>
            <a:pPr/>
            <a:r>
              <a:t>Title Text</a:t>
            </a:r>
          </a:p>
        </p:txBody>
      </p:sp>
      <p:sp>
        <p:nvSpPr>
          <p:cNvPr id="810" name="Body Level One…"/>
          <p:cNvSpPr txBox="1"/>
          <p:nvPr>
            <p:ph type="body" sz="quarter" idx="1"/>
          </p:nvPr>
        </p:nvSpPr>
        <p:spPr>
          <a:xfrm>
            <a:off x="581040" y="2228039"/>
            <a:ext cx="1236241" cy="1732322"/>
          </a:xfrm>
          <a:prstGeom prst="rect">
            <a:avLst/>
          </a:prstGeom>
        </p:spPr>
        <p:txBody>
          <a:bodyPr/>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9" indent="-320039">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811" name="PlaceHolder 3"/>
          <p:cNvSpPr/>
          <p:nvPr>
            <p:ph type="body" sz="quarter" idx="13"/>
          </p:nvPr>
        </p:nvSpPr>
        <p:spPr>
          <a:xfrm>
            <a:off x="581040" y="4125240"/>
            <a:ext cx="1236241" cy="1732321"/>
          </a:xfrm>
          <a:prstGeom prst="rect">
            <a:avLst/>
          </a:prstGeom>
        </p:spPr>
        <p:txBody>
          <a:bodyPr/>
          <a:lstStyle/>
          <a:p>
            <a:pPr marL="228600" indent="-228600">
              <a:spcBef>
                <a:spcPts val="1000"/>
              </a:spcBef>
              <a:buClrTx/>
              <a:buSzPct val="100000"/>
              <a:buFont typeface="Arial"/>
              <a:buChar char="•"/>
              <a:defRPr spc="0"/>
            </a:pPr>
          </a:p>
        </p:txBody>
      </p:sp>
      <p:sp>
        <p:nvSpPr>
          <p:cNvPr id="81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4 Content">
    <p:spTree>
      <p:nvGrpSpPr>
        <p:cNvPr id="1" name=""/>
        <p:cNvGrpSpPr/>
        <p:nvPr/>
      </p:nvGrpSpPr>
      <p:grpSpPr>
        <a:xfrm>
          <a:off x="0" y="0"/>
          <a:ext cx="0" cy="0"/>
          <a:chOff x="0" y="0"/>
          <a:chExt cx="0" cy="0"/>
        </a:xfrm>
      </p:grpSpPr>
      <p:sp>
        <p:nvSpPr>
          <p:cNvPr id="819" name="CustomShape 1"/>
          <p:cNvSpPr/>
          <p:nvPr/>
        </p:nvSpPr>
        <p:spPr>
          <a:xfrm>
            <a:off x="446400" y="457200"/>
            <a:ext cx="3702240" cy="93960"/>
          </a:xfrm>
          <a:prstGeom prst="rect">
            <a:avLst/>
          </a:prstGeom>
          <a:solidFill>
            <a:srgbClr val="465359"/>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sp>
        <p:nvSpPr>
          <p:cNvPr id="820" name="CustomShape 2"/>
          <p:cNvSpPr/>
          <p:nvPr/>
        </p:nvSpPr>
        <p:spPr>
          <a:xfrm>
            <a:off x="8042040" y="453599"/>
            <a:ext cx="3702241" cy="97561"/>
          </a:xfrm>
          <a:prstGeom prst="rect">
            <a:avLst/>
          </a:prstGeom>
          <a:solidFill>
            <a:srgbClr val="969FA7"/>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sp>
        <p:nvSpPr>
          <p:cNvPr id="821" name="CustomShape 3"/>
          <p:cNvSpPr/>
          <p:nvPr/>
        </p:nvSpPr>
        <p:spPr>
          <a:xfrm>
            <a:off x="4241879" y="457200"/>
            <a:ext cx="3702241" cy="90361"/>
          </a:xfrm>
          <a:prstGeom prst="rect">
            <a:avLst/>
          </a:prstGeom>
          <a:solidFill>
            <a:srgbClr val="1CADE4"/>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pic>
        <p:nvPicPr>
          <p:cNvPr id="822" name="Picture 7" descr="Picture 7"/>
          <p:cNvPicPr>
            <a:picLocks noChangeAspect="1"/>
          </p:cNvPicPr>
          <p:nvPr/>
        </p:nvPicPr>
        <p:blipFill>
          <a:blip r:embed="rId2">
            <a:extLst/>
          </a:blip>
          <a:stretch>
            <a:fillRect/>
          </a:stretch>
        </p:blipFill>
        <p:spPr>
          <a:xfrm>
            <a:off x="11575080" y="0"/>
            <a:ext cx="645481" cy="583561"/>
          </a:xfrm>
          <a:prstGeom prst="rect">
            <a:avLst/>
          </a:prstGeom>
          <a:ln w="12700">
            <a:miter lim="400000"/>
          </a:ln>
        </p:spPr>
      </p:pic>
      <p:pic>
        <p:nvPicPr>
          <p:cNvPr id="823" name="Picture 8" descr="Picture 8"/>
          <p:cNvPicPr>
            <a:picLocks noChangeAspect="1"/>
          </p:cNvPicPr>
          <p:nvPr/>
        </p:nvPicPr>
        <p:blipFill>
          <a:blip r:embed="rId2">
            <a:extLst/>
          </a:blip>
          <a:stretch>
            <a:fillRect/>
          </a:stretch>
        </p:blipFill>
        <p:spPr>
          <a:xfrm>
            <a:off x="0" y="6314040"/>
            <a:ext cx="645480" cy="583561"/>
          </a:xfrm>
          <a:prstGeom prst="rect">
            <a:avLst/>
          </a:prstGeom>
          <a:ln w="12700">
            <a:miter lim="400000"/>
          </a:ln>
        </p:spPr>
      </p:pic>
      <p:sp>
        <p:nvSpPr>
          <p:cNvPr id="824" name="Title Text"/>
          <p:cNvSpPr txBox="1"/>
          <p:nvPr>
            <p:ph type="title"/>
          </p:nvPr>
        </p:nvSpPr>
        <p:spPr>
          <a:xfrm>
            <a:off x="581040" y="729719"/>
            <a:ext cx="11028600" cy="987121"/>
          </a:xfrm>
          <a:prstGeom prst="rect">
            <a:avLst/>
          </a:prstGeom>
        </p:spPr>
        <p:txBody>
          <a:bodyPr>
            <a:normAutofit fontScale="100000" lnSpcReduction="0"/>
          </a:bodyPr>
          <a:lstStyle>
            <a:lvl1pPr>
              <a:defRPr spc="0"/>
            </a:lvl1pPr>
          </a:lstStyle>
          <a:p>
            <a:pPr/>
            <a:r>
              <a:t>Title Text</a:t>
            </a:r>
          </a:p>
        </p:txBody>
      </p:sp>
      <p:sp>
        <p:nvSpPr>
          <p:cNvPr id="825" name="Body Level One…"/>
          <p:cNvSpPr txBox="1"/>
          <p:nvPr>
            <p:ph type="body" sz="quarter" idx="1"/>
          </p:nvPr>
        </p:nvSpPr>
        <p:spPr>
          <a:xfrm>
            <a:off x="581040" y="2228039"/>
            <a:ext cx="603001" cy="1732322"/>
          </a:xfrm>
          <a:prstGeom prst="rect">
            <a:avLst/>
          </a:prstGeom>
        </p:spPr>
        <p:txBody>
          <a:bodyPr/>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9" indent="-320039">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826" name="PlaceHolder 3"/>
          <p:cNvSpPr/>
          <p:nvPr/>
        </p:nvSpPr>
        <p:spPr>
          <a:xfrm>
            <a:off x="1214640" y="2228039"/>
            <a:ext cx="603001" cy="1732322"/>
          </a:xfrm>
          <a:prstGeom prst="rect">
            <a:avLst/>
          </a:prstGeom>
          <a:ln w="12700">
            <a:miter lim="400000"/>
          </a:ln>
        </p:spPr>
        <p:txBody>
          <a:bodyPr lIns="0" tIns="0" rIns="0" bIns="0">
            <a:normAutofit fontScale="100000" lnSpcReduction="0"/>
          </a:bodyPr>
          <a:lstStyle/>
          <a:p>
            <a:pPr marL="228600" indent="-228600">
              <a:lnSpc>
                <a:spcPct val="90000"/>
              </a:lnSpc>
              <a:spcBef>
                <a:spcPts val="1000"/>
              </a:spcBef>
              <a:buSzPct val="100000"/>
              <a:buFont typeface="Arial"/>
              <a:buChar char="•"/>
              <a:defRPr sz="2800"/>
            </a:pPr>
          </a:p>
        </p:txBody>
      </p:sp>
      <p:sp>
        <p:nvSpPr>
          <p:cNvPr id="827" name="PlaceHolder 4"/>
          <p:cNvSpPr/>
          <p:nvPr/>
        </p:nvSpPr>
        <p:spPr>
          <a:xfrm>
            <a:off x="581040" y="4125240"/>
            <a:ext cx="603001" cy="1732321"/>
          </a:xfrm>
          <a:prstGeom prst="rect">
            <a:avLst/>
          </a:prstGeom>
          <a:ln w="12700">
            <a:miter lim="400000"/>
          </a:ln>
        </p:spPr>
        <p:txBody>
          <a:bodyPr lIns="0" tIns="0" rIns="0" bIns="0">
            <a:normAutofit fontScale="100000" lnSpcReduction="0"/>
          </a:bodyPr>
          <a:lstStyle/>
          <a:p>
            <a:pPr marL="228600" indent="-228600">
              <a:lnSpc>
                <a:spcPct val="90000"/>
              </a:lnSpc>
              <a:spcBef>
                <a:spcPts val="1000"/>
              </a:spcBef>
              <a:buSzPct val="100000"/>
              <a:buFont typeface="Arial"/>
              <a:buChar char="•"/>
              <a:defRPr sz="2800"/>
            </a:pPr>
          </a:p>
        </p:txBody>
      </p:sp>
      <p:sp>
        <p:nvSpPr>
          <p:cNvPr id="828" name="PlaceHolder 5"/>
          <p:cNvSpPr/>
          <p:nvPr>
            <p:ph type="body" sz="quarter" idx="13"/>
          </p:nvPr>
        </p:nvSpPr>
        <p:spPr>
          <a:xfrm>
            <a:off x="1214640" y="4125240"/>
            <a:ext cx="603001" cy="1732321"/>
          </a:xfrm>
          <a:prstGeom prst="rect">
            <a:avLst/>
          </a:prstGeom>
        </p:spPr>
        <p:txBody>
          <a:bodyPr/>
          <a:lstStyle/>
          <a:p>
            <a:pPr marL="228600" indent="-228600">
              <a:spcBef>
                <a:spcPts val="1000"/>
              </a:spcBef>
              <a:buClrTx/>
              <a:buSzPct val="100000"/>
              <a:buFont typeface="Arial"/>
              <a:buChar char="•"/>
              <a:defRPr spc="0"/>
            </a:pPr>
          </a:p>
        </p:txBody>
      </p:sp>
      <p:sp>
        <p:nvSpPr>
          <p:cNvPr id="82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entered Text">
    <p:spTree>
      <p:nvGrpSpPr>
        <p:cNvPr id="1" name=""/>
        <p:cNvGrpSpPr/>
        <p:nvPr/>
      </p:nvGrpSpPr>
      <p:grpSpPr>
        <a:xfrm>
          <a:off x="0" y="0"/>
          <a:ext cx="0" cy="0"/>
          <a:chOff x="0" y="0"/>
          <a:chExt cx="0" cy="0"/>
        </a:xfrm>
      </p:grpSpPr>
      <p:sp>
        <p:nvSpPr>
          <p:cNvPr id="58" name="Body Level One…"/>
          <p:cNvSpPr txBox="1"/>
          <p:nvPr>
            <p:ph type="body" idx="1"/>
          </p:nvPr>
        </p:nvSpPr>
        <p:spPr>
          <a:xfrm>
            <a:off x="581040" y="729719"/>
            <a:ext cx="11028600" cy="4577041"/>
          </a:xfrm>
          <a:prstGeom prst="rect">
            <a:avLst/>
          </a:prstGeom>
        </p:spPr>
        <p:txBody>
          <a:bodyPr anchor="ctr"/>
          <a:lstStyle/>
          <a:p>
            <a:pPr/>
            <a:r>
              <a:t>Body Level One</a:t>
            </a:r>
          </a:p>
          <a:p>
            <a:pPr lvl="1"/>
            <a:r>
              <a:t>Body Level Two</a:t>
            </a:r>
          </a:p>
          <a:p>
            <a:pPr lvl="2"/>
            <a:r>
              <a:t>Body Level Three</a:t>
            </a:r>
          </a:p>
          <a:p>
            <a:pPr lvl="3"/>
            <a:r>
              <a:t>Body Level Four</a:t>
            </a:r>
          </a:p>
          <a:p>
            <a:pPr lvl="4"/>
            <a:r>
              <a:t>Body Level Five</a:t>
            </a:r>
          </a:p>
        </p:txBody>
      </p:sp>
      <p:sp>
        <p:nvSpPr>
          <p:cNvPr id="5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6 Content">
    <p:spTree>
      <p:nvGrpSpPr>
        <p:cNvPr id="1" name=""/>
        <p:cNvGrpSpPr/>
        <p:nvPr/>
      </p:nvGrpSpPr>
      <p:grpSpPr>
        <a:xfrm>
          <a:off x="0" y="0"/>
          <a:ext cx="0" cy="0"/>
          <a:chOff x="0" y="0"/>
          <a:chExt cx="0" cy="0"/>
        </a:xfrm>
      </p:grpSpPr>
      <p:sp>
        <p:nvSpPr>
          <p:cNvPr id="836" name="CustomShape 1"/>
          <p:cNvSpPr/>
          <p:nvPr/>
        </p:nvSpPr>
        <p:spPr>
          <a:xfrm>
            <a:off x="446400" y="457200"/>
            <a:ext cx="3702240" cy="93960"/>
          </a:xfrm>
          <a:prstGeom prst="rect">
            <a:avLst/>
          </a:prstGeom>
          <a:solidFill>
            <a:srgbClr val="465359"/>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sp>
        <p:nvSpPr>
          <p:cNvPr id="837" name="CustomShape 2"/>
          <p:cNvSpPr/>
          <p:nvPr/>
        </p:nvSpPr>
        <p:spPr>
          <a:xfrm>
            <a:off x="8042040" y="453599"/>
            <a:ext cx="3702241" cy="97561"/>
          </a:xfrm>
          <a:prstGeom prst="rect">
            <a:avLst/>
          </a:prstGeom>
          <a:solidFill>
            <a:srgbClr val="969FA7"/>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sp>
        <p:nvSpPr>
          <p:cNvPr id="838" name="CustomShape 3"/>
          <p:cNvSpPr/>
          <p:nvPr/>
        </p:nvSpPr>
        <p:spPr>
          <a:xfrm>
            <a:off x="4241879" y="457200"/>
            <a:ext cx="3702241" cy="90361"/>
          </a:xfrm>
          <a:prstGeom prst="rect">
            <a:avLst/>
          </a:prstGeom>
          <a:solidFill>
            <a:srgbClr val="1CADE4"/>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pic>
        <p:nvPicPr>
          <p:cNvPr id="839" name="Picture 7" descr="Picture 7"/>
          <p:cNvPicPr>
            <a:picLocks noChangeAspect="1"/>
          </p:cNvPicPr>
          <p:nvPr/>
        </p:nvPicPr>
        <p:blipFill>
          <a:blip r:embed="rId2">
            <a:extLst/>
          </a:blip>
          <a:stretch>
            <a:fillRect/>
          </a:stretch>
        </p:blipFill>
        <p:spPr>
          <a:xfrm>
            <a:off x="11575080" y="0"/>
            <a:ext cx="645481" cy="583561"/>
          </a:xfrm>
          <a:prstGeom prst="rect">
            <a:avLst/>
          </a:prstGeom>
          <a:ln w="12700">
            <a:miter lim="400000"/>
          </a:ln>
        </p:spPr>
      </p:pic>
      <p:pic>
        <p:nvPicPr>
          <p:cNvPr id="840" name="Picture 8" descr="Picture 8"/>
          <p:cNvPicPr>
            <a:picLocks noChangeAspect="1"/>
          </p:cNvPicPr>
          <p:nvPr/>
        </p:nvPicPr>
        <p:blipFill>
          <a:blip r:embed="rId2">
            <a:extLst/>
          </a:blip>
          <a:stretch>
            <a:fillRect/>
          </a:stretch>
        </p:blipFill>
        <p:spPr>
          <a:xfrm>
            <a:off x="0" y="6314040"/>
            <a:ext cx="645480" cy="583561"/>
          </a:xfrm>
          <a:prstGeom prst="rect">
            <a:avLst/>
          </a:prstGeom>
          <a:ln w="12700">
            <a:miter lim="400000"/>
          </a:ln>
        </p:spPr>
      </p:pic>
      <p:sp>
        <p:nvSpPr>
          <p:cNvPr id="841" name="Title Text"/>
          <p:cNvSpPr txBox="1"/>
          <p:nvPr>
            <p:ph type="title"/>
          </p:nvPr>
        </p:nvSpPr>
        <p:spPr>
          <a:xfrm>
            <a:off x="581040" y="729719"/>
            <a:ext cx="11028600" cy="987121"/>
          </a:xfrm>
          <a:prstGeom prst="rect">
            <a:avLst/>
          </a:prstGeom>
        </p:spPr>
        <p:txBody>
          <a:bodyPr>
            <a:normAutofit fontScale="100000" lnSpcReduction="0"/>
          </a:bodyPr>
          <a:lstStyle>
            <a:lvl1pPr>
              <a:defRPr spc="0"/>
            </a:lvl1pPr>
          </a:lstStyle>
          <a:p>
            <a:pPr/>
            <a:r>
              <a:t>Title Text</a:t>
            </a:r>
          </a:p>
        </p:txBody>
      </p:sp>
      <p:sp>
        <p:nvSpPr>
          <p:cNvPr id="842" name="Body Level One…"/>
          <p:cNvSpPr txBox="1"/>
          <p:nvPr>
            <p:ph type="body" sz="quarter" idx="1"/>
          </p:nvPr>
        </p:nvSpPr>
        <p:spPr>
          <a:xfrm>
            <a:off x="581040" y="2228039"/>
            <a:ext cx="397801" cy="1732322"/>
          </a:xfrm>
          <a:prstGeom prst="rect">
            <a:avLst/>
          </a:prstGeom>
        </p:spPr>
        <p:txBody>
          <a:bodyPr/>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9" indent="-320039">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843" name="PlaceHolder 3"/>
          <p:cNvSpPr/>
          <p:nvPr/>
        </p:nvSpPr>
        <p:spPr>
          <a:xfrm>
            <a:off x="998999" y="2228039"/>
            <a:ext cx="397801" cy="1732322"/>
          </a:xfrm>
          <a:prstGeom prst="rect">
            <a:avLst/>
          </a:prstGeom>
          <a:ln w="12700">
            <a:miter lim="400000"/>
          </a:ln>
        </p:spPr>
        <p:txBody>
          <a:bodyPr lIns="0" tIns="0" rIns="0" bIns="0">
            <a:normAutofit fontScale="100000" lnSpcReduction="0"/>
          </a:bodyPr>
          <a:lstStyle/>
          <a:p>
            <a:pPr marL="228600" indent="-228600">
              <a:lnSpc>
                <a:spcPct val="90000"/>
              </a:lnSpc>
              <a:spcBef>
                <a:spcPts val="1000"/>
              </a:spcBef>
              <a:buSzPct val="100000"/>
              <a:buFont typeface="Arial"/>
              <a:buChar char="•"/>
              <a:defRPr sz="2800"/>
            </a:pPr>
          </a:p>
        </p:txBody>
      </p:sp>
      <p:sp>
        <p:nvSpPr>
          <p:cNvPr id="844" name="PlaceHolder 4"/>
          <p:cNvSpPr/>
          <p:nvPr/>
        </p:nvSpPr>
        <p:spPr>
          <a:xfrm>
            <a:off x="1417319" y="2228039"/>
            <a:ext cx="397801" cy="1732322"/>
          </a:xfrm>
          <a:prstGeom prst="rect">
            <a:avLst/>
          </a:prstGeom>
          <a:ln w="12700">
            <a:miter lim="400000"/>
          </a:ln>
        </p:spPr>
        <p:txBody>
          <a:bodyPr lIns="0" tIns="0" rIns="0" bIns="0">
            <a:normAutofit fontScale="100000" lnSpcReduction="0"/>
          </a:bodyPr>
          <a:lstStyle/>
          <a:p>
            <a:pPr marL="228600" indent="-228600">
              <a:lnSpc>
                <a:spcPct val="90000"/>
              </a:lnSpc>
              <a:spcBef>
                <a:spcPts val="1000"/>
              </a:spcBef>
              <a:buSzPct val="100000"/>
              <a:buFont typeface="Arial"/>
              <a:buChar char="•"/>
              <a:defRPr sz="2800"/>
            </a:pPr>
          </a:p>
        </p:txBody>
      </p:sp>
      <p:sp>
        <p:nvSpPr>
          <p:cNvPr id="845" name="PlaceHolder 5"/>
          <p:cNvSpPr/>
          <p:nvPr/>
        </p:nvSpPr>
        <p:spPr>
          <a:xfrm>
            <a:off x="581040" y="4125240"/>
            <a:ext cx="397801" cy="1732321"/>
          </a:xfrm>
          <a:prstGeom prst="rect">
            <a:avLst/>
          </a:prstGeom>
          <a:ln w="12700">
            <a:miter lim="400000"/>
          </a:ln>
        </p:spPr>
        <p:txBody>
          <a:bodyPr lIns="0" tIns="0" rIns="0" bIns="0">
            <a:normAutofit fontScale="100000" lnSpcReduction="0"/>
          </a:bodyPr>
          <a:lstStyle/>
          <a:p>
            <a:pPr marL="228600" indent="-228600">
              <a:lnSpc>
                <a:spcPct val="90000"/>
              </a:lnSpc>
              <a:spcBef>
                <a:spcPts val="1000"/>
              </a:spcBef>
              <a:buSzPct val="100000"/>
              <a:buFont typeface="Arial"/>
              <a:buChar char="•"/>
              <a:defRPr sz="2800"/>
            </a:pPr>
          </a:p>
        </p:txBody>
      </p:sp>
      <p:sp>
        <p:nvSpPr>
          <p:cNvPr id="846" name="PlaceHolder 6"/>
          <p:cNvSpPr/>
          <p:nvPr/>
        </p:nvSpPr>
        <p:spPr>
          <a:xfrm>
            <a:off x="998999" y="4125240"/>
            <a:ext cx="397801" cy="1732321"/>
          </a:xfrm>
          <a:prstGeom prst="rect">
            <a:avLst/>
          </a:prstGeom>
          <a:ln w="12700">
            <a:miter lim="400000"/>
          </a:ln>
        </p:spPr>
        <p:txBody>
          <a:bodyPr lIns="0" tIns="0" rIns="0" bIns="0">
            <a:normAutofit fontScale="100000" lnSpcReduction="0"/>
          </a:bodyPr>
          <a:lstStyle/>
          <a:p>
            <a:pPr marL="228600" indent="-228600">
              <a:lnSpc>
                <a:spcPct val="90000"/>
              </a:lnSpc>
              <a:spcBef>
                <a:spcPts val="1000"/>
              </a:spcBef>
              <a:buSzPct val="100000"/>
              <a:buFont typeface="Arial"/>
              <a:buChar char="•"/>
              <a:defRPr sz="2800"/>
            </a:pPr>
          </a:p>
        </p:txBody>
      </p:sp>
      <p:sp>
        <p:nvSpPr>
          <p:cNvPr id="847" name="PlaceHolder 7"/>
          <p:cNvSpPr/>
          <p:nvPr>
            <p:ph type="body" sz="quarter" idx="13"/>
          </p:nvPr>
        </p:nvSpPr>
        <p:spPr>
          <a:xfrm>
            <a:off x="1417319" y="4125240"/>
            <a:ext cx="397801" cy="1732321"/>
          </a:xfrm>
          <a:prstGeom prst="rect">
            <a:avLst/>
          </a:prstGeom>
        </p:spPr>
        <p:txBody>
          <a:bodyPr/>
          <a:lstStyle/>
          <a:p>
            <a:pPr marL="228600" indent="-228600">
              <a:spcBef>
                <a:spcPts val="1000"/>
              </a:spcBef>
              <a:buClrTx/>
              <a:buSzPct val="100000"/>
              <a:buFont typeface="Arial"/>
              <a:buChar char="•"/>
              <a:defRPr spc="0"/>
            </a:pPr>
          </a:p>
        </p:txBody>
      </p:sp>
      <p:sp>
        <p:nvSpPr>
          <p:cNvPr id="84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2 Content and Content">
    <p:spTree>
      <p:nvGrpSpPr>
        <p:cNvPr id="1" name=""/>
        <p:cNvGrpSpPr/>
        <p:nvPr/>
      </p:nvGrpSpPr>
      <p:grpSpPr>
        <a:xfrm>
          <a:off x="0" y="0"/>
          <a:ext cx="0" cy="0"/>
          <a:chOff x="0" y="0"/>
          <a:chExt cx="0" cy="0"/>
        </a:xfrm>
      </p:grpSpPr>
      <p:sp>
        <p:nvSpPr>
          <p:cNvPr id="66" name="Title Text"/>
          <p:cNvSpPr txBox="1"/>
          <p:nvPr>
            <p:ph type="title"/>
          </p:nvPr>
        </p:nvSpPr>
        <p:spPr>
          <a:xfrm>
            <a:off x="581040" y="729719"/>
            <a:ext cx="11028600" cy="987121"/>
          </a:xfrm>
          <a:prstGeom prst="rect">
            <a:avLst/>
          </a:prstGeom>
        </p:spPr>
        <p:txBody>
          <a:bodyPr>
            <a:normAutofit fontScale="100000" lnSpcReduction="0"/>
          </a:bodyPr>
          <a:lstStyle/>
          <a:p>
            <a:pPr/>
            <a:r>
              <a:t>Title Text</a:t>
            </a:r>
          </a:p>
        </p:txBody>
      </p:sp>
      <p:sp>
        <p:nvSpPr>
          <p:cNvPr id="67" name="Body Level One…"/>
          <p:cNvSpPr txBox="1"/>
          <p:nvPr>
            <p:ph type="body" sz="quarter" idx="1"/>
          </p:nvPr>
        </p:nvSpPr>
        <p:spPr>
          <a:xfrm>
            <a:off x="581040" y="2228039"/>
            <a:ext cx="603001" cy="1732322"/>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68" name="PlaceHolder 3"/>
          <p:cNvSpPr/>
          <p:nvPr/>
        </p:nvSpPr>
        <p:spPr>
          <a:xfrm>
            <a:off x="1214640" y="2228039"/>
            <a:ext cx="603001" cy="3632041"/>
          </a:xfrm>
          <a:prstGeom prst="rect">
            <a:avLst/>
          </a:prstGeom>
          <a:ln w="12700">
            <a:miter lim="400000"/>
          </a:ln>
        </p:spPr>
        <p:txBody>
          <a:bodyPr lIns="0" tIns="0" rIns="0" bIns="0">
            <a:normAutofit fontScale="100000" lnSpcReduction="0"/>
          </a:bodyPr>
          <a:lstStyle/>
          <a:p>
            <a:pPr marL="431999" indent="-323999">
              <a:lnSpc>
                <a:spcPct val="90000"/>
              </a:lnSpc>
              <a:spcBef>
                <a:spcPts val="1400"/>
              </a:spcBef>
              <a:buClr>
                <a:srgbClr val="000000"/>
              </a:buClr>
              <a:buSzPct val="45000"/>
              <a:buChar char="●"/>
              <a:defRPr spc="-100" sz="2800"/>
            </a:pPr>
          </a:p>
        </p:txBody>
      </p:sp>
      <p:sp>
        <p:nvSpPr>
          <p:cNvPr id="69" name="PlaceHolder 4"/>
          <p:cNvSpPr/>
          <p:nvPr>
            <p:ph type="body" sz="quarter" idx="13"/>
          </p:nvPr>
        </p:nvSpPr>
        <p:spPr>
          <a:xfrm>
            <a:off x="581040" y="4125240"/>
            <a:ext cx="603001" cy="1732321"/>
          </a:xfrm>
          <a:prstGeom prst="rect">
            <a:avLst/>
          </a:prstGeom>
        </p:spPr>
        <p:txBody>
          <a:bodyPr/>
          <a:lstStyle/>
          <a:p>
            <a:pPr>
              <a:defRPr spc="-100"/>
            </a:pPr>
          </a:p>
        </p:txBody>
      </p:sp>
      <p:sp>
        <p:nvSpPr>
          <p:cNvPr id="7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Content and 2 Content">
    <p:spTree>
      <p:nvGrpSpPr>
        <p:cNvPr id="1" name=""/>
        <p:cNvGrpSpPr/>
        <p:nvPr/>
      </p:nvGrpSpPr>
      <p:grpSpPr>
        <a:xfrm>
          <a:off x="0" y="0"/>
          <a:ext cx="0" cy="0"/>
          <a:chOff x="0" y="0"/>
          <a:chExt cx="0" cy="0"/>
        </a:xfrm>
      </p:grpSpPr>
      <p:sp>
        <p:nvSpPr>
          <p:cNvPr id="77" name="Title Text"/>
          <p:cNvSpPr txBox="1"/>
          <p:nvPr>
            <p:ph type="title"/>
          </p:nvPr>
        </p:nvSpPr>
        <p:spPr>
          <a:xfrm>
            <a:off x="581040" y="729719"/>
            <a:ext cx="11028600" cy="987121"/>
          </a:xfrm>
          <a:prstGeom prst="rect">
            <a:avLst/>
          </a:prstGeom>
        </p:spPr>
        <p:txBody>
          <a:bodyPr>
            <a:normAutofit fontScale="100000" lnSpcReduction="0"/>
          </a:bodyPr>
          <a:lstStyle/>
          <a:p>
            <a:pPr/>
            <a:r>
              <a:t>Title Text</a:t>
            </a:r>
          </a:p>
        </p:txBody>
      </p:sp>
      <p:sp>
        <p:nvSpPr>
          <p:cNvPr id="78" name="Body Level One…"/>
          <p:cNvSpPr txBox="1"/>
          <p:nvPr>
            <p:ph type="body" sz="quarter" idx="1"/>
          </p:nvPr>
        </p:nvSpPr>
        <p:spPr>
          <a:xfrm>
            <a:off x="581040" y="2228039"/>
            <a:ext cx="603001" cy="363204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9" name="PlaceHolder 3"/>
          <p:cNvSpPr/>
          <p:nvPr/>
        </p:nvSpPr>
        <p:spPr>
          <a:xfrm>
            <a:off x="1214640" y="2228039"/>
            <a:ext cx="603001" cy="1732322"/>
          </a:xfrm>
          <a:prstGeom prst="rect">
            <a:avLst/>
          </a:prstGeom>
          <a:ln w="12700">
            <a:miter lim="400000"/>
          </a:ln>
        </p:spPr>
        <p:txBody>
          <a:bodyPr lIns="0" tIns="0" rIns="0" bIns="0">
            <a:normAutofit fontScale="100000" lnSpcReduction="0"/>
          </a:bodyPr>
          <a:lstStyle/>
          <a:p>
            <a:pPr marL="431999" indent="-323999">
              <a:lnSpc>
                <a:spcPct val="90000"/>
              </a:lnSpc>
              <a:spcBef>
                <a:spcPts val="1400"/>
              </a:spcBef>
              <a:buClr>
                <a:srgbClr val="000000"/>
              </a:buClr>
              <a:buSzPct val="45000"/>
              <a:buChar char="●"/>
              <a:defRPr spc="-100" sz="2800"/>
            </a:pPr>
          </a:p>
        </p:txBody>
      </p:sp>
      <p:sp>
        <p:nvSpPr>
          <p:cNvPr id="80" name="PlaceHolder 4"/>
          <p:cNvSpPr/>
          <p:nvPr>
            <p:ph type="body" sz="quarter" idx="13"/>
          </p:nvPr>
        </p:nvSpPr>
        <p:spPr>
          <a:xfrm>
            <a:off x="1214640" y="4125240"/>
            <a:ext cx="603001" cy="1732321"/>
          </a:xfrm>
          <a:prstGeom prst="rect">
            <a:avLst/>
          </a:prstGeom>
        </p:spPr>
        <p:txBody>
          <a:bodyPr/>
          <a:lstStyle/>
          <a:p>
            <a:pPr>
              <a:defRPr spc="-100"/>
            </a:pP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2 Content over Content">
    <p:spTree>
      <p:nvGrpSpPr>
        <p:cNvPr id="1" name=""/>
        <p:cNvGrpSpPr/>
        <p:nvPr/>
      </p:nvGrpSpPr>
      <p:grpSpPr>
        <a:xfrm>
          <a:off x="0" y="0"/>
          <a:ext cx="0" cy="0"/>
          <a:chOff x="0" y="0"/>
          <a:chExt cx="0" cy="0"/>
        </a:xfrm>
      </p:grpSpPr>
      <p:sp>
        <p:nvSpPr>
          <p:cNvPr id="88" name="Title Text"/>
          <p:cNvSpPr txBox="1"/>
          <p:nvPr>
            <p:ph type="title"/>
          </p:nvPr>
        </p:nvSpPr>
        <p:spPr>
          <a:xfrm>
            <a:off x="581040" y="729719"/>
            <a:ext cx="11028600" cy="987121"/>
          </a:xfrm>
          <a:prstGeom prst="rect">
            <a:avLst/>
          </a:prstGeom>
        </p:spPr>
        <p:txBody>
          <a:bodyPr>
            <a:normAutofit fontScale="100000" lnSpcReduction="0"/>
          </a:bodyPr>
          <a:lstStyle/>
          <a:p>
            <a:pPr/>
            <a:r>
              <a:t>Title Text</a:t>
            </a:r>
          </a:p>
        </p:txBody>
      </p:sp>
      <p:sp>
        <p:nvSpPr>
          <p:cNvPr id="89" name="Body Level One…"/>
          <p:cNvSpPr txBox="1"/>
          <p:nvPr>
            <p:ph type="body" sz="quarter" idx="1"/>
          </p:nvPr>
        </p:nvSpPr>
        <p:spPr>
          <a:xfrm>
            <a:off x="581040" y="2228039"/>
            <a:ext cx="603001" cy="1732322"/>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0" name="PlaceHolder 3"/>
          <p:cNvSpPr/>
          <p:nvPr/>
        </p:nvSpPr>
        <p:spPr>
          <a:xfrm>
            <a:off x="1214640" y="2228039"/>
            <a:ext cx="603001" cy="1732322"/>
          </a:xfrm>
          <a:prstGeom prst="rect">
            <a:avLst/>
          </a:prstGeom>
          <a:ln w="12700">
            <a:miter lim="400000"/>
          </a:ln>
        </p:spPr>
        <p:txBody>
          <a:bodyPr lIns="0" tIns="0" rIns="0" bIns="0">
            <a:normAutofit fontScale="100000" lnSpcReduction="0"/>
          </a:bodyPr>
          <a:lstStyle/>
          <a:p>
            <a:pPr marL="431999" indent="-323999">
              <a:lnSpc>
                <a:spcPct val="90000"/>
              </a:lnSpc>
              <a:spcBef>
                <a:spcPts val="1400"/>
              </a:spcBef>
              <a:buClr>
                <a:srgbClr val="000000"/>
              </a:buClr>
              <a:buSzPct val="45000"/>
              <a:buChar char="●"/>
              <a:defRPr spc="-100" sz="2800"/>
            </a:pPr>
          </a:p>
        </p:txBody>
      </p:sp>
      <p:sp>
        <p:nvSpPr>
          <p:cNvPr id="91" name="PlaceHolder 4"/>
          <p:cNvSpPr/>
          <p:nvPr>
            <p:ph type="body" sz="quarter" idx="13"/>
          </p:nvPr>
        </p:nvSpPr>
        <p:spPr>
          <a:xfrm>
            <a:off x="581040" y="4125240"/>
            <a:ext cx="1236241" cy="1732321"/>
          </a:xfrm>
          <a:prstGeom prst="rect">
            <a:avLst/>
          </a:prstGeom>
        </p:spPr>
        <p:txBody>
          <a:bodyPr/>
          <a:lstStyle/>
          <a:p>
            <a:pPr>
              <a:defRPr spc="-100"/>
            </a:pPr>
          </a:p>
        </p:txBody>
      </p:sp>
      <p:sp>
        <p:nvSpPr>
          <p:cNvPr id="9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Relationship Id="rId24" Type="http://schemas.openxmlformats.org/officeDocument/2006/relationships/slideLayout" Target="../slideLayouts/slideLayout23.xml"/><Relationship Id="rId25" Type="http://schemas.openxmlformats.org/officeDocument/2006/relationships/slideLayout" Target="../slideLayouts/slideLayout24.xml"/><Relationship Id="rId26" Type="http://schemas.openxmlformats.org/officeDocument/2006/relationships/slideLayout" Target="../slideLayouts/slideLayout25.xml"/><Relationship Id="rId27" Type="http://schemas.openxmlformats.org/officeDocument/2006/relationships/slideLayout" Target="../slideLayouts/slideLayout26.xml"/><Relationship Id="rId28" Type="http://schemas.openxmlformats.org/officeDocument/2006/relationships/slideLayout" Target="../slideLayouts/slideLayout27.xml"/><Relationship Id="rId29" Type="http://schemas.openxmlformats.org/officeDocument/2006/relationships/slideLayout" Target="../slideLayouts/slideLayout28.xml"/><Relationship Id="rId30" Type="http://schemas.openxmlformats.org/officeDocument/2006/relationships/slideLayout" Target="../slideLayouts/slideLayout29.xml"/><Relationship Id="rId31" Type="http://schemas.openxmlformats.org/officeDocument/2006/relationships/slideLayout" Target="../slideLayouts/slideLayout30.xml"/><Relationship Id="rId32" Type="http://schemas.openxmlformats.org/officeDocument/2006/relationships/slideLayout" Target="../slideLayouts/slideLayout31.xml"/><Relationship Id="rId33" Type="http://schemas.openxmlformats.org/officeDocument/2006/relationships/slideLayout" Target="../slideLayouts/slideLayout32.xml"/><Relationship Id="rId34" Type="http://schemas.openxmlformats.org/officeDocument/2006/relationships/slideLayout" Target="../slideLayouts/slideLayout33.xml"/><Relationship Id="rId35" Type="http://schemas.openxmlformats.org/officeDocument/2006/relationships/slideLayout" Target="../slideLayouts/slideLayout34.xml"/><Relationship Id="rId36" Type="http://schemas.openxmlformats.org/officeDocument/2006/relationships/slideLayout" Target="../slideLayouts/slideLayout35.xml"/><Relationship Id="rId37" Type="http://schemas.openxmlformats.org/officeDocument/2006/relationships/slideLayout" Target="../slideLayouts/slideLayout36.xml"/><Relationship Id="rId38" Type="http://schemas.openxmlformats.org/officeDocument/2006/relationships/slideLayout" Target="../slideLayouts/slideLayout37.xml"/><Relationship Id="rId39" Type="http://schemas.openxmlformats.org/officeDocument/2006/relationships/slideLayout" Target="../slideLayouts/slideLayout38.xml"/><Relationship Id="rId40" Type="http://schemas.openxmlformats.org/officeDocument/2006/relationships/slideLayout" Target="../slideLayouts/slideLayout39.xml"/><Relationship Id="rId41" Type="http://schemas.openxmlformats.org/officeDocument/2006/relationships/slideLayout" Target="../slideLayouts/slideLayout40.xml"/><Relationship Id="rId42" Type="http://schemas.openxmlformats.org/officeDocument/2006/relationships/slideLayout" Target="../slideLayouts/slideLayout41.xml"/><Relationship Id="rId43" Type="http://schemas.openxmlformats.org/officeDocument/2006/relationships/slideLayout" Target="../slideLayouts/slideLayout42.xml"/><Relationship Id="rId44" Type="http://schemas.openxmlformats.org/officeDocument/2006/relationships/slideLayout" Target="../slideLayouts/slideLayout43.xml"/><Relationship Id="rId45" Type="http://schemas.openxmlformats.org/officeDocument/2006/relationships/slideLayout" Target="../slideLayouts/slideLayout44.xml"/><Relationship Id="rId46" Type="http://schemas.openxmlformats.org/officeDocument/2006/relationships/slideLayout" Target="../slideLayouts/slideLayout45.xml"/><Relationship Id="rId47" Type="http://schemas.openxmlformats.org/officeDocument/2006/relationships/slideLayout" Target="../slideLayouts/slideLayout46.xml"/><Relationship Id="rId48" Type="http://schemas.openxmlformats.org/officeDocument/2006/relationships/slideLayout" Target="../slideLayouts/slideLayout47.xml"/><Relationship Id="rId49" Type="http://schemas.openxmlformats.org/officeDocument/2006/relationships/slideLayout" Target="../slideLayouts/slideLayout48.xml"/><Relationship Id="rId50" Type="http://schemas.openxmlformats.org/officeDocument/2006/relationships/slideLayout" Target="../slideLayouts/slideLayout49.xml"/><Relationship Id="rId51" Type="http://schemas.openxmlformats.org/officeDocument/2006/relationships/slideLayout" Target="../slideLayouts/slideLayout50.xml"/><Relationship Id="rId52" Type="http://schemas.openxmlformats.org/officeDocument/2006/relationships/slideLayout" Target="../slideLayouts/slideLayout51.xml"/><Relationship Id="rId53" Type="http://schemas.openxmlformats.org/officeDocument/2006/relationships/slideLayout" Target="../slideLayouts/slideLayout52.xml"/><Relationship Id="rId54" Type="http://schemas.openxmlformats.org/officeDocument/2006/relationships/slideLayout" Target="../slideLayouts/slideLayout53.xml"/><Relationship Id="rId55" Type="http://schemas.openxmlformats.org/officeDocument/2006/relationships/slideLayout" Target="../slideLayouts/slideLayout54.xml"/><Relationship Id="rId56" Type="http://schemas.openxmlformats.org/officeDocument/2006/relationships/slideLayout" Target="../slideLayouts/slideLayout55.xml"/><Relationship Id="rId57" Type="http://schemas.openxmlformats.org/officeDocument/2006/relationships/slideLayout" Target="../slideLayouts/slideLayout56.xml"/><Relationship Id="rId58" Type="http://schemas.openxmlformats.org/officeDocument/2006/relationships/slideLayout" Target="../slideLayouts/slideLayout57.xml"/><Relationship Id="rId59" Type="http://schemas.openxmlformats.org/officeDocument/2006/relationships/slideLayout" Target="../slideLayouts/slideLayout58.xml"/><Relationship Id="rId60" Type="http://schemas.openxmlformats.org/officeDocument/2006/relationships/slideLayout" Target="../slideLayouts/slideLayout59.xml"/><Relationship Id="rId61" Type="http://schemas.openxmlformats.org/officeDocument/2006/relationships/slideLayout" Target="../slideLayouts/slideLayout60.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CustomShape 1"/>
          <p:cNvSpPr/>
          <p:nvPr/>
        </p:nvSpPr>
        <p:spPr>
          <a:xfrm>
            <a:off x="446400" y="457200"/>
            <a:ext cx="3702240" cy="93960"/>
          </a:xfrm>
          <a:prstGeom prst="rect">
            <a:avLst/>
          </a:prstGeom>
          <a:solidFill>
            <a:srgbClr val="465359"/>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sp>
        <p:nvSpPr>
          <p:cNvPr id="3" name="CustomShape 2"/>
          <p:cNvSpPr/>
          <p:nvPr/>
        </p:nvSpPr>
        <p:spPr>
          <a:xfrm>
            <a:off x="8042040" y="453599"/>
            <a:ext cx="3702241" cy="97561"/>
          </a:xfrm>
          <a:prstGeom prst="rect">
            <a:avLst/>
          </a:prstGeom>
          <a:solidFill>
            <a:srgbClr val="969FA7"/>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sp>
        <p:nvSpPr>
          <p:cNvPr id="4" name="CustomShape 3"/>
          <p:cNvSpPr/>
          <p:nvPr/>
        </p:nvSpPr>
        <p:spPr>
          <a:xfrm>
            <a:off x="4241879" y="457200"/>
            <a:ext cx="3702241" cy="90361"/>
          </a:xfrm>
          <a:prstGeom prst="rect">
            <a:avLst/>
          </a:prstGeom>
          <a:solidFill>
            <a:srgbClr val="1CADE4"/>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sp>
        <p:nvSpPr>
          <p:cNvPr id="5" name="CustomShape 4"/>
          <p:cNvSpPr/>
          <p:nvPr/>
        </p:nvSpPr>
        <p:spPr>
          <a:xfrm>
            <a:off x="446399" y="3085919"/>
            <a:ext cx="11297882" cy="3337202"/>
          </a:xfrm>
          <a:prstGeom prst="rect">
            <a:avLst/>
          </a:prstGeom>
          <a:solidFill>
            <a:srgbClr val="465359"/>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sp>
        <p:nvSpPr>
          <p:cNvPr id="6" name="Title Text"/>
          <p:cNvSpPr txBox="1"/>
          <p:nvPr>
            <p:ph type="title"/>
          </p:nvPr>
        </p:nvSpPr>
        <p:spPr>
          <a:xfrm>
            <a:off x="609600" y="92074"/>
            <a:ext cx="10972800" cy="1508126"/>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p>
            <a:pPr/>
            <a:r>
              <a:t>Title Text</a:t>
            </a:r>
          </a:p>
        </p:txBody>
      </p:sp>
      <p:sp>
        <p:nvSpPr>
          <p:cNvPr id="7" name="Body Level One…"/>
          <p:cNvSpPr txBox="1"/>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8" name="Slide Number"/>
          <p:cNvSpPr txBox="1"/>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12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 id="2147483700" r:id="rId53"/>
    <p:sldLayoutId id="2147483701" r:id="rId54"/>
    <p:sldLayoutId id="2147483702" r:id="rId55"/>
    <p:sldLayoutId id="2147483703" r:id="rId56"/>
    <p:sldLayoutId id="2147483704" r:id="rId57"/>
    <p:sldLayoutId id="2147483705" r:id="rId58"/>
    <p:sldLayoutId id="2147483706" r:id="rId59"/>
    <p:sldLayoutId id="2147483707" r:id="rId60"/>
    <p:sldLayoutId id="2147483708" r:id="rId61"/>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1" strike="noStrike" sz="4400" u="none">
          <a:ln>
            <a:noFill/>
          </a:ln>
          <a:solidFill>
            <a:srgbClr val="000000"/>
          </a:solidFill>
          <a:uFillTx/>
          <a:latin typeface="+mn-lt"/>
          <a:ea typeface="+mn-ea"/>
          <a:cs typeface="+mn-cs"/>
          <a:sym typeface="Arial"/>
        </a:defRPr>
      </a:lvl1pPr>
      <a:lvl2pPr marL="0" marR="0" indent="0" algn="l" defTabSz="914400" rtl="0" latinLnBrk="0">
        <a:lnSpc>
          <a:spcPct val="90000"/>
        </a:lnSpc>
        <a:spcBef>
          <a:spcPts val="0"/>
        </a:spcBef>
        <a:spcAft>
          <a:spcPts val="0"/>
        </a:spcAft>
        <a:buClrTx/>
        <a:buSzTx/>
        <a:buFontTx/>
        <a:buNone/>
        <a:tabLst/>
        <a:defRPr b="0" baseline="0" cap="none" i="0" spc="-1" strike="noStrike" sz="4400" u="none">
          <a:ln>
            <a:noFill/>
          </a:ln>
          <a:solidFill>
            <a:srgbClr val="000000"/>
          </a:solidFill>
          <a:uFillTx/>
          <a:latin typeface="+mn-lt"/>
          <a:ea typeface="+mn-ea"/>
          <a:cs typeface="+mn-cs"/>
          <a:sym typeface="Arial"/>
        </a:defRPr>
      </a:lvl2pPr>
      <a:lvl3pPr marL="0" marR="0" indent="0" algn="l" defTabSz="914400" rtl="0" latinLnBrk="0">
        <a:lnSpc>
          <a:spcPct val="90000"/>
        </a:lnSpc>
        <a:spcBef>
          <a:spcPts val="0"/>
        </a:spcBef>
        <a:spcAft>
          <a:spcPts val="0"/>
        </a:spcAft>
        <a:buClrTx/>
        <a:buSzTx/>
        <a:buFontTx/>
        <a:buNone/>
        <a:tabLst/>
        <a:defRPr b="0" baseline="0" cap="none" i="0" spc="-1" strike="noStrike" sz="4400" u="none">
          <a:ln>
            <a:noFill/>
          </a:ln>
          <a:solidFill>
            <a:srgbClr val="000000"/>
          </a:solidFill>
          <a:uFillTx/>
          <a:latin typeface="+mn-lt"/>
          <a:ea typeface="+mn-ea"/>
          <a:cs typeface="+mn-cs"/>
          <a:sym typeface="Arial"/>
        </a:defRPr>
      </a:lvl3pPr>
      <a:lvl4pPr marL="0" marR="0" indent="0" algn="l" defTabSz="914400" rtl="0" latinLnBrk="0">
        <a:lnSpc>
          <a:spcPct val="90000"/>
        </a:lnSpc>
        <a:spcBef>
          <a:spcPts val="0"/>
        </a:spcBef>
        <a:spcAft>
          <a:spcPts val="0"/>
        </a:spcAft>
        <a:buClrTx/>
        <a:buSzTx/>
        <a:buFontTx/>
        <a:buNone/>
        <a:tabLst/>
        <a:defRPr b="0" baseline="0" cap="none" i="0" spc="-1" strike="noStrike" sz="4400" u="none">
          <a:ln>
            <a:noFill/>
          </a:ln>
          <a:solidFill>
            <a:srgbClr val="000000"/>
          </a:solidFill>
          <a:uFillTx/>
          <a:latin typeface="+mn-lt"/>
          <a:ea typeface="+mn-ea"/>
          <a:cs typeface="+mn-cs"/>
          <a:sym typeface="Arial"/>
        </a:defRPr>
      </a:lvl4pPr>
      <a:lvl5pPr marL="0" marR="0" indent="0" algn="l" defTabSz="914400" rtl="0" latinLnBrk="0">
        <a:lnSpc>
          <a:spcPct val="90000"/>
        </a:lnSpc>
        <a:spcBef>
          <a:spcPts val="0"/>
        </a:spcBef>
        <a:spcAft>
          <a:spcPts val="0"/>
        </a:spcAft>
        <a:buClrTx/>
        <a:buSzTx/>
        <a:buFontTx/>
        <a:buNone/>
        <a:tabLst/>
        <a:defRPr b="0" baseline="0" cap="none" i="0" spc="-1" strike="noStrike" sz="4400" u="none">
          <a:ln>
            <a:noFill/>
          </a:ln>
          <a:solidFill>
            <a:srgbClr val="000000"/>
          </a:solidFill>
          <a:uFillTx/>
          <a:latin typeface="+mn-lt"/>
          <a:ea typeface="+mn-ea"/>
          <a:cs typeface="+mn-cs"/>
          <a:sym typeface="Arial"/>
        </a:defRPr>
      </a:lvl5pPr>
      <a:lvl6pPr marL="0" marR="0" indent="0" algn="l" defTabSz="914400" rtl="0" latinLnBrk="0">
        <a:lnSpc>
          <a:spcPct val="90000"/>
        </a:lnSpc>
        <a:spcBef>
          <a:spcPts val="0"/>
        </a:spcBef>
        <a:spcAft>
          <a:spcPts val="0"/>
        </a:spcAft>
        <a:buClrTx/>
        <a:buSzTx/>
        <a:buFontTx/>
        <a:buNone/>
        <a:tabLst/>
        <a:defRPr b="0" baseline="0" cap="none" i="0" spc="-1" strike="noStrike" sz="4400" u="none">
          <a:ln>
            <a:noFill/>
          </a:ln>
          <a:solidFill>
            <a:srgbClr val="000000"/>
          </a:solidFill>
          <a:uFillTx/>
          <a:latin typeface="+mn-lt"/>
          <a:ea typeface="+mn-ea"/>
          <a:cs typeface="+mn-cs"/>
          <a:sym typeface="Arial"/>
        </a:defRPr>
      </a:lvl6pPr>
      <a:lvl7pPr marL="0" marR="0" indent="0" algn="l" defTabSz="914400" rtl="0" latinLnBrk="0">
        <a:lnSpc>
          <a:spcPct val="90000"/>
        </a:lnSpc>
        <a:spcBef>
          <a:spcPts val="0"/>
        </a:spcBef>
        <a:spcAft>
          <a:spcPts val="0"/>
        </a:spcAft>
        <a:buClrTx/>
        <a:buSzTx/>
        <a:buFontTx/>
        <a:buNone/>
        <a:tabLst/>
        <a:defRPr b="0" baseline="0" cap="none" i="0" spc="-1" strike="noStrike" sz="4400" u="none">
          <a:ln>
            <a:noFill/>
          </a:ln>
          <a:solidFill>
            <a:srgbClr val="000000"/>
          </a:solidFill>
          <a:uFillTx/>
          <a:latin typeface="+mn-lt"/>
          <a:ea typeface="+mn-ea"/>
          <a:cs typeface="+mn-cs"/>
          <a:sym typeface="Arial"/>
        </a:defRPr>
      </a:lvl7pPr>
      <a:lvl8pPr marL="0" marR="0" indent="0" algn="l" defTabSz="914400" rtl="0" latinLnBrk="0">
        <a:lnSpc>
          <a:spcPct val="90000"/>
        </a:lnSpc>
        <a:spcBef>
          <a:spcPts val="0"/>
        </a:spcBef>
        <a:spcAft>
          <a:spcPts val="0"/>
        </a:spcAft>
        <a:buClrTx/>
        <a:buSzTx/>
        <a:buFontTx/>
        <a:buNone/>
        <a:tabLst/>
        <a:defRPr b="0" baseline="0" cap="none" i="0" spc="-1" strike="noStrike" sz="4400" u="none">
          <a:ln>
            <a:noFill/>
          </a:ln>
          <a:solidFill>
            <a:srgbClr val="000000"/>
          </a:solidFill>
          <a:uFillTx/>
          <a:latin typeface="+mn-lt"/>
          <a:ea typeface="+mn-ea"/>
          <a:cs typeface="+mn-cs"/>
          <a:sym typeface="Arial"/>
        </a:defRPr>
      </a:lvl8pPr>
      <a:lvl9pPr marL="0" marR="0" indent="0" algn="l" defTabSz="914400" rtl="0" latinLnBrk="0">
        <a:lnSpc>
          <a:spcPct val="90000"/>
        </a:lnSpc>
        <a:spcBef>
          <a:spcPts val="0"/>
        </a:spcBef>
        <a:spcAft>
          <a:spcPts val="0"/>
        </a:spcAft>
        <a:buClrTx/>
        <a:buSzTx/>
        <a:buFontTx/>
        <a:buNone/>
        <a:tabLst/>
        <a:defRPr b="0" baseline="0" cap="none" i="0" spc="-1" strike="noStrike" sz="4400" u="none">
          <a:ln>
            <a:noFill/>
          </a:ln>
          <a:solidFill>
            <a:srgbClr val="000000"/>
          </a:solidFill>
          <a:uFillTx/>
          <a:latin typeface="+mn-lt"/>
          <a:ea typeface="+mn-ea"/>
          <a:cs typeface="+mn-cs"/>
          <a:sym typeface="Arial"/>
        </a:defRPr>
      </a:lvl9pPr>
    </p:titleStyle>
    <p:bodyStyle>
      <a:lvl1pPr marL="431999" marR="0" indent="-323999" algn="l" defTabSz="914400" rtl="0" latinLnBrk="0">
        <a:lnSpc>
          <a:spcPct val="90000"/>
        </a:lnSpc>
        <a:spcBef>
          <a:spcPts val="1400"/>
        </a:spcBef>
        <a:spcAft>
          <a:spcPts val="0"/>
        </a:spcAft>
        <a:buClr>
          <a:srgbClr val="000000"/>
        </a:buClr>
        <a:buSzPct val="45000"/>
        <a:buFontTx/>
        <a:buChar char="●"/>
        <a:tabLst/>
        <a:defRPr b="0" baseline="0" cap="none" i="0" spc="-1" strike="noStrike" sz="2800" u="none">
          <a:ln>
            <a:noFill/>
          </a:ln>
          <a:solidFill>
            <a:srgbClr val="000000"/>
          </a:solidFill>
          <a:uFillTx/>
          <a:latin typeface="+mn-lt"/>
          <a:ea typeface="+mn-ea"/>
          <a:cs typeface="+mn-cs"/>
          <a:sym typeface="Arial"/>
        </a:defRPr>
      </a:lvl1pPr>
      <a:lvl2pPr marL="863999" marR="0" indent="-323999" algn="l" defTabSz="914400" rtl="0" latinLnBrk="0">
        <a:lnSpc>
          <a:spcPct val="90000"/>
        </a:lnSpc>
        <a:spcBef>
          <a:spcPts val="1400"/>
        </a:spcBef>
        <a:spcAft>
          <a:spcPts val="0"/>
        </a:spcAft>
        <a:buClr>
          <a:srgbClr val="000000"/>
        </a:buClr>
        <a:buSzPct val="75000"/>
        <a:buFontTx/>
        <a:buChar char="−"/>
        <a:tabLst/>
        <a:defRPr b="0" baseline="0" cap="none" i="0" spc="-1" strike="noStrike" sz="2800" u="none">
          <a:ln>
            <a:noFill/>
          </a:ln>
          <a:solidFill>
            <a:srgbClr val="000000"/>
          </a:solidFill>
          <a:uFillTx/>
          <a:latin typeface="+mn-lt"/>
          <a:ea typeface="+mn-ea"/>
          <a:cs typeface="+mn-cs"/>
          <a:sym typeface="Arial"/>
        </a:defRPr>
      </a:lvl2pPr>
      <a:lvl3pPr marL="1295999" marR="0" indent="-288000" algn="l" defTabSz="914400" rtl="0" latinLnBrk="0">
        <a:lnSpc>
          <a:spcPct val="90000"/>
        </a:lnSpc>
        <a:spcBef>
          <a:spcPts val="1400"/>
        </a:spcBef>
        <a:spcAft>
          <a:spcPts val="0"/>
        </a:spcAft>
        <a:buClr>
          <a:srgbClr val="000000"/>
        </a:buClr>
        <a:buSzPct val="45000"/>
        <a:buFontTx/>
        <a:buChar char="●"/>
        <a:tabLst/>
        <a:defRPr b="0" baseline="0" cap="none" i="0" spc="-1" strike="noStrike" sz="2800" u="none">
          <a:ln>
            <a:noFill/>
          </a:ln>
          <a:solidFill>
            <a:srgbClr val="000000"/>
          </a:solidFill>
          <a:uFillTx/>
          <a:latin typeface="+mn-lt"/>
          <a:ea typeface="+mn-ea"/>
          <a:cs typeface="+mn-cs"/>
          <a:sym typeface="Arial"/>
        </a:defRPr>
      </a:lvl3pPr>
      <a:lvl4pPr marL="1727999" marR="0" indent="-215999" algn="l" defTabSz="914400" rtl="0" latinLnBrk="0">
        <a:lnSpc>
          <a:spcPct val="90000"/>
        </a:lnSpc>
        <a:spcBef>
          <a:spcPts val="1400"/>
        </a:spcBef>
        <a:spcAft>
          <a:spcPts val="0"/>
        </a:spcAft>
        <a:buClr>
          <a:srgbClr val="000000"/>
        </a:buClr>
        <a:buSzPct val="75000"/>
        <a:buFontTx/>
        <a:buChar char="−"/>
        <a:tabLst/>
        <a:defRPr b="0" baseline="0" cap="none" i="0" spc="-1" strike="noStrike" sz="2800" u="none">
          <a:ln>
            <a:noFill/>
          </a:ln>
          <a:solidFill>
            <a:srgbClr val="000000"/>
          </a:solidFill>
          <a:uFillTx/>
          <a:latin typeface="+mn-lt"/>
          <a:ea typeface="+mn-ea"/>
          <a:cs typeface="+mn-cs"/>
          <a:sym typeface="Arial"/>
        </a:defRPr>
      </a:lvl4pPr>
      <a:lvl5pPr marL="2159999" marR="0" indent="-215999" algn="l" defTabSz="914400" rtl="0" latinLnBrk="0">
        <a:lnSpc>
          <a:spcPct val="90000"/>
        </a:lnSpc>
        <a:spcBef>
          <a:spcPts val="1400"/>
        </a:spcBef>
        <a:spcAft>
          <a:spcPts val="0"/>
        </a:spcAft>
        <a:buClr>
          <a:srgbClr val="000000"/>
        </a:buClr>
        <a:buSzPct val="45000"/>
        <a:buFontTx/>
        <a:buChar char="●"/>
        <a:tabLst/>
        <a:defRPr b="0" baseline="0" cap="none" i="0" spc="-1" strike="noStrike" sz="2800" u="none">
          <a:ln>
            <a:noFill/>
          </a:ln>
          <a:solidFill>
            <a:srgbClr val="000000"/>
          </a:solidFill>
          <a:uFillTx/>
          <a:latin typeface="+mn-lt"/>
          <a:ea typeface="+mn-ea"/>
          <a:cs typeface="+mn-cs"/>
          <a:sym typeface="Arial"/>
        </a:defRPr>
      </a:lvl5pPr>
      <a:lvl6pPr marL="2591999" marR="0" indent="-215999" algn="l" defTabSz="914400" rtl="0" latinLnBrk="0">
        <a:lnSpc>
          <a:spcPct val="90000"/>
        </a:lnSpc>
        <a:spcBef>
          <a:spcPts val="1400"/>
        </a:spcBef>
        <a:spcAft>
          <a:spcPts val="0"/>
        </a:spcAft>
        <a:buClr>
          <a:srgbClr val="000000"/>
        </a:buClr>
        <a:buSzPct val="45000"/>
        <a:buFontTx/>
        <a:buChar char="●"/>
        <a:tabLst/>
        <a:defRPr b="0" baseline="0" cap="none" i="0" spc="-1" strike="noStrike" sz="2800" u="none">
          <a:ln>
            <a:noFill/>
          </a:ln>
          <a:solidFill>
            <a:srgbClr val="000000"/>
          </a:solidFill>
          <a:uFillTx/>
          <a:latin typeface="+mn-lt"/>
          <a:ea typeface="+mn-ea"/>
          <a:cs typeface="+mn-cs"/>
          <a:sym typeface="Arial"/>
        </a:defRPr>
      </a:lvl6pPr>
      <a:lvl7pPr marL="3023999" marR="0" indent="-215999" algn="l" defTabSz="914400" rtl="0" latinLnBrk="0">
        <a:lnSpc>
          <a:spcPct val="90000"/>
        </a:lnSpc>
        <a:spcBef>
          <a:spcPts val="1400"/>
        </a:spcBef>
        <a:spcAft>
          <a:spcPts val="0"/>
        </a:spcAft>
        <a:buClr>
          <a:srgbClr val="000000"/>
        </a:buClr>
        <a:buSzPct val="45000"/>
        <a:buFontTx/>
        <a:buChar char="●"/>
        <a:tabLst/>
        <a:defRPr b="0" baseline="0" cap="none" i="0" spc="-1" strike="noStrike" sz="2800" u="none">
          <a:ln>
            <a:noFill/>
          </a:ln>
          <a:solidFill>
            <a:srgbClr val="000000"/>
          </a:solidFill>
          <a:uFillTx/>
          <a:latin typeface="+mn-lt"/>
          <a:ea typeface="+mn-ea"/>
          <a:cs typeface="+mn-cs"/>
          <a:sym typeface="Arial"/>
        </a:defRPr>
      </a:lvl7pPr>
      <a:lvl8pPr marL="3556000" marR="0" indent="-355600" algn="l" defTabSz="914400" rtl="0" latinLnBrk="0">
        <a:lnSpc>
          <a:spcPct val="90000"/>
        </a:lnSpc>
        <a:spcBef>
          <a:spcPts val="1400"/>
        </a:spcBef>
        <a:spcAft>
          <a:spcPts val="0"/>
        </a:spcAft>
        <a:buClr>
          <a:srgbClr val="000000"/>
        </a:buClr>
        <a:buSzPct val="100000"/>
        <a:buFontTx/>
        <a:buChar char="•"/>
        <a:tabLst/>
        <a:defRPr b="0" baseline="0" cap="none" i="0" spc="-1" strike="noStrike" sz="2800" u="none">
          <a:ln>
            <a:noFill/>
          </a:ln>
          <a:solidFill>
            <a:srgbClr val="000000"/>
          </a:solidFill>
          <a:uFillTx/>
          <a:latin typeface="+mn-lt"/>
          <a:ea typeface="+mn-ea"/>
          <a:cs typeface="+mn-cs"/>
          <a:sym typeface="Arial"/>
        </a:defRPr>
      </a:lvl8pPr>
      <a:lvl9pPr marL="4013200" marR="0" indent="-355600" algn="l" defTabSz="914400" rtl="0" latinLnBrk="0">
        <a:lnSpc>
          <a:spcPct val="90000"/>
        </a:lnSpc>
        <a:spcBef>
          <a:spcPts val="1400"/>
        </a:spcBef>
        <a:spcAft>
          <a:spcPts val="0"/>
        </a:spcAft>
        <a:buClr>
          <a:srgbClr val="000000"/>
        </a:buClr>
        <a:buSzPct val="100000"/>
        <a:buFontTx/>
        <a:buChar char="•"/>
        <a:tabLst/>
        <a:defRPr b="0" baseline="0" cap="none" i="0" spc="-1" strike="noStrike" sz="2800" u="none">
          <a:ln>
            <a:noFill/>
          </a:ln>
          <a:solidFill>
            <a:srgbClr val="000000"/>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1.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12.xml"/><Relationship Id="rId3" Type="http://schemas.openxmlformats.org/officeDocument/2006/relationships/image" Target="../media/image16.png"/><Relationship Id="rId4" Type="http://schemas.openxmlformats.org/officeDocument/2006/relationships/image" Target="../media/image17.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14.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5.xml"/><Relationship Id="rId3" Type="http://schemas.openxmlformats.org/officeDocument/2006/relationships/image" Target="../media/image19.png"/><Relationship Id="rId4" Type="http://schemas.openxmlformats.org/officeDocument/2006/relationships/image" Target="../media/image20.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6.xml"/><Relationship Id="rId3" Type="http://schemas.openxmlformats.org/officeDocument/2006/relationships/image" Target="../media/image21.png"/><Relationship Id="rId4" Type="http://schemas.openxmlformats.org/officeDocument/2006/relationships/image" Target="../media/image22.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17.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image" Target="../media/image23.png"/><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6.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7.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10.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13.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hyperlink" Target="https://www.quora.com/Why-do-hoppy-beers-generally-have-a-higher-ABV-1" TargetMode="Externa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57" name="CustomShape 1"/>
          <p:cNvSpPr/>
          <p:nvPr/>
        </p:nvSpPr>
        <p:spPr>
          <a:xfrm>
            <a:off x="-1" y="-1"/>
            <a:ext cx="12191042" cy="6856922"/>
          </a:xfrm>
          <a:prstGeom prst="rect">
            <a:avLst/>
          </a:prstGeom>
          <a:solidFill>
            <a:srgbClr val="FFFFFF"/>
          </a:solidFill>
          <a:ln w="12700">
            <a:miter lim="400000"/>
          </a:ln>
        </p:spPr>
        <p:txBody>
          <a:bodyPr lIns="45719" rIns="45719"/>
          <a:lstStyle/>
          <a:p>
            <a:pPr/>
          </a:p>
        </p:txBody>
      </p:sp>
      <p:sp>
        <p:nvSpPr>
          <p:cNvPr id="858" name="CustomShape 2"/>
          <p:cNvSpPr txBox="1"/>
          <p:nvPr/>
        </p:nvSpPr>
        <p:spPr>
          <a:xfrm>
            <a:off x="581039" y="1020600"/>
            <a:ext cx="10992602" cy="986761"/>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nchor="b">
            <a:normAutofit fontScale="100000" lnSpcReduction="0"/>
          </a:bodyPr>
          <a:lstStyle>
            <a:lvl1pPr>
              <a:defRPr b="1" cap="all" spc="-100" sz="3600">
                <a:solidFill>
                  <a:srgbClr val="404040"/>
                </a:solidFill>
                <a:latin typeface="Franklin Gothic Demi"/>
                <a:ea typeface="Franklin Gothic Demi"/>
                <a:cs typeface="Franklin Gothic Demi"/>
                <a:sym typeface="Franklin Gothic Demi"/>
              </a:defRPr>
            </a:lvl1pPr>
          </a:lstStyle>
          <a:p>
            <a:pPr/>
            <a:r>
              <a:t>Analytic report for Budweiser</a:t>
            </a:r>
          </a:p>
        </p:txBody>
      </p:sp>
      <p:sp>
        <p:nvSpPr>
          <p:cNvPr id="859" name="CustomShape 3"/>
          <p:cNvSpPr txBox="1"/>
          <p:nvPr/>
        </p:nvSpPr>
        <p:spPr>
          <a:xfrm>
            <a:off x="633959" y="1968480"/>
            <a:ext cx="10992602" cy="713881"/>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normAutofit fontScale="100000" lnSpcReduction="0"/>
          </a:bodyPr>
          <a:lstStyle/>
          <a:p>
            <a:pPr>
              <a:lnSpc>
                <a:spcPct val="99000"/>
              </a:lnSpc>
              <a:spcBef>
                <a:spcPts val="600"/>
              </a:spcBef>
              <a:defRPr cap="all" spc="-100" sz="1600">
                <a:solidFill>
                  <a:srgbClr val="1CADE4"/>
                </a:solidFill>
                <a:latin typeface="Franklin Gothic Book"/>
                <a:ea typeface="Franklin Gothic Book"/>
                <a:cs typeface="Franklin Gothic Book"/>
                <a:sym typeface="Franklin Gothic Book"/>
              </a:defRPr>
            </a:pPr>
            <a:r>
              <a:t>Brewery and Beer analysis</a:t>
            </a:r>
            <a:endParaRPr spc="-1"/>
          </a:p>
          <a:p>
            <a:pPr>
              <a:lnSpc>
                <a:spcPct val="99000"/>
              </a:lnSpc>
              <a:spcBef>
                <a:spcPts val="600"/>
              </a:spcBef>
              <a:defRPr cap="all" spc="-100" sz="1600">
                <a:solidFill>
                  <a:srgbClr val="1CADE4"/>
                </a:solidFill>
                <a:latin typeface="Franklin Gothic Book"/>
                <a:ea typeface="Franklin Gothic Book"/>
                <a:cs typeface="Franklin Gothic Book"/>
                <a:sym typeface="Franklin Gothic Book"/>
              </a:defRPr>
            </a:pPr>
            <a:r>
              <a:t>Andrew Mejia, Andrew Larsen and Brian Gaither</a:t>
            </a:r>
          </a:p>
        </p:txBody>
      </p:sp>
      <p:sp>
        <p:nvSpPr>
          <p:cNvPr id="860" name="CustomShape 4"/>
          <p:cNvSpPr/>
          <p:nvPr/>
        </p:nvSpPr>
        <p:spPr>
          <a:xfrm>
            <a:off x="446400" y="457200"/>
            <a:ext cx="3702240" cy="93960"/>
          </a:xfrm>
          <a:prstGeom prst="rect">
            <a:avLst/>
          </a:prstGeom>
          <a:solidFill>
            <a:srgbClr val="465359"/>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sp>
        <p:nvSpPr>
          <p:cNvPr id="861" name="CustomShape 5"/>
          <p:cNvSpPr/>
          <p:nvPr/>
        </p:nvSpPr>
        <p:spPr>
          <a:xfrm>
            <a:off x="4241879" y="457200"/>
            <a:ext cx="3702241" cy="90361"/>
          </a:xfrm>
          <a:prstGeom prst="rect">
            <a:avLst/>
          </a:prstGeom>
          <a:solidFill>
            <a:srgbClr val="1CADE4"/>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sp>
        <p:nvSpPr>
          <p:cNvPr id="862" name="CustomShape 6"/>
          <p:cNvSpPr/>
          <p:nvPr/>
        </p:nvSpPr>
        <p:spPr>
          <a:xfrm>
            <a:off x="8042040" y="453599"/>
            <a:ext cx="3702241" cy="97561"/>
          </a:xfrm>
          <a:prstGeom prst="rect">
            <a:avLst/>
          </a:prstGeom>
          <a:solidFill>
            <a:srgbClr val="969FA7"/>
          </a:solidFill>
          <a:ln w="12700">
            <a:miter lim="400000"/>
          </a:ln>
          <a:effectLst>
            <a:outerShdw sx="100000" sy="100000" kx="0" ky="0" algn="b" rotWithShape="0" blurRad="0" dist="25560" dir="5400000">
              <a:srgbClr val="000000">
                <a:alpha val="55000"/>
              </a:srgbClr>
            </a:outerShdw>
          </a:effectLst>
        </p:spPr>
        <p:txBody>
          <a:bodyPr lIns="45719" rIns="45719"/>
          <a:lstStyle/>
          <a:p>
            <a:pPr/>
          </a:p>
        </p:txBody>
      </p:sp>
      <p:pic>
        <p:nvPicPr>
          <p:cNvPr id="863" name="Picture 3" descr="Picture 3"/>
          <p:cNvPicPr>
            <a:picLocks noChangeAspect="1"/>
          </p:cNvPicPr>
          <p:nvPr/>
        </p:nvPicPr>
        <p:blipFill>
          <a:blip r:embed="rId3">
            <a:extLst/>
          </a:blip>
          <a:stretch>
            <a:fillRect/>
          </a:stretch>
        </p:blipFill>
        <p:spPr>
          <a:xfrm>
            <a:off x="633959" y="2865240"/>
            <a:ext cx="10887121" cy="3991681"/>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48" name="CustomShape 1"/>
          <p:cNvSpPr txBox="1"/>
          <p:nvPr/>
        </p:nvSpPr>
        <p:spPr>
          <a:xfrm>
            <a:off x="767880" y="933480"/>
            <a:ext cx="3030841" cy="1721161"/>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normAutofit fontScale="100000" lnSpcReduction="0"/>
          </a:bodyPr>
          <a:lstStyle/>
          <a:p>
            <a:pPr>
              <a:defRPr b="1" cap="all" spc="-100" sz="2400">
                <a:solidFill>
                  <a:srgbClr val="FFFFFF"/>
                </a:solidFill>
                <a:latin typeface="Franklin Gothic Demi"/>
                <a:ea typeface="Franklin Gothic Demi"/>
                <a:cs typeface="Franklin Gothic Demi"/>
                <a:sym typeface="Franklin Gothic Demi"/>
              </a:defRPr>
            </a:pPr>
            <a:r>
              <a:t>Ales, ipa and other styles</a:t>
            </a:r>
            <a:br/>
            <a:r>
              <a:t>vs</a:t>
            </a:r>
            <a:br/>
            <a:r>
              <a:t>ABV and IBU</a:t>
            </a:r>
          </a:p>
        </p:txBody>
      </p:sp>
      <p:sp>
        <p:nvSpPr>
          <p:cNvPr id="949" name="CustomShape 2"/>
          <p:cNvSpPr txBox="1"/>
          <p:nvPr/>
        </p:nvSpPr>
        <p:spPr>
          <a:xfrm>
            <a:off x="767880" y="2836799"/>
            <a:ext cx="3030841" cy="2145349"/>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p>
            <a:pPr marL="285839" indent="-284759">
              <a:lnSpc>
                <a:spcPct val="110000"/>
              </a:lnSpc>
              <a:spcBef>
                <a:spcPts val="600"/>
              </a:spcBef>
              <a:buClr>
                <a:srgbClr val="1CADE4"/>
              </a:buClr>
              <a:buSzPct val="92000"/>
              <a:buFont typeface="Arial"/>
              <a:buChar char="•"/>
              <a:defRPr spc="-1" sz="1600">
                <a:solidFill>
                  <a:srgbClr val="FFFFFF"/>
                </a:solidFill>
                <a:latin typeface="Franklin Gothic Book"/>
                <a:ea typeface="Franklin Gothic Book"/>
                <a:cs typeface="Franklin Gothic Book"/>
                <a:sym typeface="Franklin Gothic Book"/>
              </a:defRPr>
            </a:pPr>
            <a:r>
              <a:t>We see that IPA’s have a higher distribution of IBUs than that of Ales and Other styles of beer</a:t>
            </a:r>
          </a:p>
          <a:p>
            <a:pPr marL="285839" indent="-284759">
              <a:lnSpc>
                <a:spcPct val="110000"/>
              </a:lnSpc>
              <a:spcBef>
                <a:spcPts val="600"/>
              </a:spcBef>
              <a:buClr>
                <a:srgbClr val="1CADE4"/>
              </a:buClr>
              <a:buSzPct val="92000"/>
              <a:buFont typeface="Arial"/>
              <a:buChar char="•"/>
              <a:defRPr spc="-1" sz="1600">
                <a:solidFill>
                  <a:srgbClr val="FFFFFF"/>
                </a:solidFill>
                <a:latin typeface="Franklin Gothic Book"/>
                <a:ea typeface="Franklin Gothic Book"/>
                <a:cs typeface="Franklin Gothic Book"/>
                <a:sym typeface="Franklin Gothic Book"/>
              </a:defRPr>
            </a:pPr>
            <a:r>
              <a:t>We can also see that as IPAs, having a higher IBU, also have a higher distribution of ABV</a:t>
            </a:r>
          </a:p>
        </p:txBody>
      </p:sp>
      <p:pic>
        <p:nvPicPr>
          <p:cNvPr id="950" name="Picture 4" descr="Picture 4"/>
          <p:cNvPicPr>
            <a:picLocks noChangeAspect="1"/>
          </p:cNvPicPr>
          <p:nvPr/>
        </p:nvPicPr>
        <p:blipFill>
          <a:blip r:embed="rId3">
            <a:extLst/>
          </a:blip>
          <a:stretch>
            <a:fillRect/>
          </a:stretch>
        </p:blipFill>
        <p:spPr>
          <a:xfrm>
            <a:off x="4775760" y="1366919"/>
            <a:ext cx="6647400" cy="4123082"/>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54" name="CustomShape 1"/>
          <p:cNvSpPr txBox="1"/>
          <p:nvPr/>
        </p:nvSpPr>
        <p:spPr>
          <a:xfrm>
            <a:off x="581039" y="3904220"/>
            <a:ext cx="11028602" cy="636101"/>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nchor="b">
            <a:spAutoFit/>
          </a:bodyPr>
          <a:lstStyle>
            <a:lvl1pPr>
              <a:defRPr b="1" cap="all" spc="-1" sz="3600">
                <a:solidFill>
                  <a:srgbClr val="404040"/>
                </a:solidFill>
                <a:latin typeface="Franklin Gothic Demi"/>
                <a:ea typeface="Franklin Gothic Demi"/>
                <a:cs typeface="Franklin Gothic Demi"/>
                <a:sym typeface="Franklin Gothic Demi"/>
              </a:defRPr>
            </a:lvl1pPr>
          </a:lstStyle>
          <a:p>
            <a:pPr/>
            <a:r>
              <a:t>Classification</a:t>
            </a:r>
          </a:p>
        </p:txBody>
      </p:sp>
      <p:sp>
        <p:nvSpPr>
          <p:cNvPr id="955" name="CustomShape 2"/>
          <p:cNvSpPr txBox="1"/>
          <p:nvPr/>
        </p:nvSpPr>
        <p:spPr>
          <a:xfrm>
            <a:off x="581039" y="4541399"/>
            <a:ext cx="11028602" cy="363001"/>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lnSpc>
                <a:spcPct val="110000"/>
              </a:lnSpc>
              <a:spcBef>
                <a:spcPts val="600"/>
              </a:spcBef>
              <a:defRPr cap="all" spc="-1">
                <a:solidFill>
                  <a:srgbClr val="1CADE4"/>
                </a:solidFill>
                <a:latin typeface="Franklin Gothic Book"/>
                <a:ea typeface="Franklin Gothic Book"/>
                <a:cs typeface="Franklin Gothic Book"/>
                <a:sym typeface="Franklin Gothic Book"/>
              </a:defRPr>
            </a:lvl1pPr>
          </a:lstStyle>
          <a:p>
            <a:pPr/>
            <a:r>
              <a:t>KNN versus Naïve Bayes</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59" name="CustomShape 1"/>
          <p:cNvSpPr txBox="1"/>
          <p:nvPr/>
        </p:nvSpPr>
        <p:spPr>
          <a:xfrm>
            <a:off x="581039" y="729719"/>
            <a:ext cx="11028602" cy="987121"/>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normAutofit fontScale="100000" lnSpcReduction="0"/>
          </a:bodyPr>
          <a:lstStyle>
            <a:lvl1pPr>
              <a:defRPr b="1" cap="all" spc="-100" sz="2800">
                <a:solidFill>
                  <a:srgbClr val="404040"/>
                </a:solidFill>
                <a:latin typeface="Franklin Gothic Demi"/>
                <a:ea typeface="Franklin Gothic Demi"/>
                <a:cs typeface="Franklin Gothic Demi"/>
                <a:sym typeface="Franklin Gothic Demi"/>
              </a:defRPr>
            </a:lvl1pPr>
          </a:lstStyle>
          <a:p>
            <a:pPr/>
            <a:r>
              <a:t>KNN Classification of beers based on ABV and ibu</a:t>
            </a:r>
          </a:p>
        </p:txBody>
      </p:sp>
      <p:sp>
        <p:nvSpPr>
          <p:cNvPr id="960" name="CustomShape 2"/>
          <p:cNvSpPr txBox="1"/>
          <p:nvPr/>
        </p:nvSpPr>
        <p:spPr>
          <a:xfrm>
            <a:off x="6415920" y="2228039"/>
            <a:ext cx="5193721" cy="2441925"/>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p>
            <a:pPr marL="305999" indent="-304920">
              <a:lnSpc>
                <a:spcPct val="110000"/>
              </a:lnSpc>
              <a:spcBef>
                <a:spcPts val="600"/>
              </a:spcBef>
              <a:buClr>
                <a:srgbClr val="1CADE4"/>
              </a:buClr>
              <a:buSzPct val="92000"/>
              <a:buChar char="◼"/>
              <a:defRPr spc="-1" sz="1700">
                <a:solidFill>
                  <a:srgbClr val="404040"/>
                </a:solidFill>
                <a:latin typeface="Franklin Gothic Book"/>
                <a:ea typeface="Franklin Gothic Book"/>
                <a:cs typeface="Franklin Gothic Book"/>
                <a:sym typeface="Franklin Gothic Book"/>
              </a:defRPr>
            </a:pPr>
            <a:r>
              <a:t>Knowing that IPAs, Ales and Other types of beer generally have different ABV and IBU’s, we can classify beers into these styles given an ABV and IBU</a:t>
            </a:r>
          </a:p>
          <a:p>
            <a:pPr marL="305999" indent="-304920">
              <a:lnSpc>
                <a:spcPct val="110000"/>
              </a:lnSpc>
              <a:spcBef>
                <a:spcPts val="600"/>
              </a:spcBef>
              <a:buClr>
                <a:srgbClr val="1CADE4"/>
              </a:buClr>
              <a:buSzPct val="92000"/>
              <a:buChar char="◼"/>
              <a:defRPr spc="-1" sz="1700">
                <a:solidFill>
                  <a:srgbClr val="404040"/>
                </a:solidFill>
                <a:latin typeface="Franklin Gothic Book"/>
                <a:ea typeface="Franklin Gothic Book"/>
                <a:cs typeface="Franklin Gothic Book"/>
                <a:sym typeface="Franklin Gothic Book"/>
              </a:defRPr>
            </a:pPr>
            <a:r>
              <a:t>Using a KNN (k=5) classifier, we see that we can classify beers with an 87% accuracy</a:t>
            </a:r>
          </a:p>
          <a:p>
            <a:pPr marL="305999" indent="-304920">
              <a:lnSpc>
                <a:spcPct val="110000"/>
              </a:lnSpc>
              <a:spcBef>
                <a:spcPts val="600"/>
              </a:spcBef>
              <a:buClr>
                <a:srgbClr val="1CADE4"/>
              </a:buClr>
              <a:buSzPct val="92000"/>
              <a:buChar char="◼"/>
              <a:defRPr spc="-1" sz="1700">
                <a:solidFill>
                  <a:srgbClr val="404040"/>
                </a:solidFill>
                <a:latin typeface="Franklin Gothic Book"/>
                <a:ea typeface="Franklin Gothic Book"/>
                <a:cs typeface="Franklin Gothic Book"/>
                <a:sym typeface="Franklin Gothic Book"/>
              </a:defRPr>
            </a:pPr>
            <a:r>
              <a:t>This is a decent accuracy, but let’s show what a Naïve Bayes classifier looks like next</a:t>
            </a:r>
          </a:p>
        </p:txBody>
      </p:sp>
      <p:pic>
        <p:nvPicPr>
          <p:cNvPr id="961" name="Picture 4" descr="Picture 4"/>
          <p:cNvPicPr>
            <a:picLocks noChangeAspect="1"/>
          </p:cNvPicPr>
          <p:nvPr/>
        </p:nvPicPr>
        <p:blipFill>
          <a:blip r:embed="rId3">
            <a:extLst/>
          </a:blip>
          <a:stretch>
            <a:fillRect/>
          </a:stretch>
        </p:blipFill>
        <p:spPr>
          <a:xfrm>
            <a:off x="581040" y="1915199"/>
            <a:ext cx="2982960" cy="1766881"/>
          </a:xfrm>
          <a:prstGeom prst="rect">
            <a:avLst/>
          </a:prstGeom>
          <a:ln w="12700">
            <a:miter lim="400000"/>
          </a:ln>
        </p:spPr>
      </p:pic>
      <p:sp>
        <p:nvSpPr>
          <p:cNvPr id="962" name="Line 3"/>
          <p:cNvSpPr/>
          <p:nvPr/>
        </p:nvSpPr>
        <p:spPr>
          <a:xfrm>
            <a:off x="1358640" y="1973879"/>
            <a:ext cx="361" cy="1280161"/>
          </a:xfrm>
          <a:prstGeom prst="line">
            <a:avLst/>
          </a:prstGeom>
          <a:ln w="9360">
            <a:solidFill>
              <a:srgbClr val="C00000"/>
            </a:solidFill>
          </a:ln>
        </p:spPr>
        <p:txBody>
          <a:bodyPr lIns="45719" rIns="45719"/>
          <a:lstStyle/>
          <a:p>
            <a:pPr/>
          </a:p>
        </p:txBody>
      </p:sp>
      <p:pic>
        <p:nvPicPr>
          <p:cNvPr id="963" name="Picture 7" descr="Picture 7"/>
          <p:cNvPicPr>
            <a:picLocks noChangeAspect="1"/>
          </p:cNvPicPr>
          <p:nvPr/>
        </p:nvPicPr>
        <p:blipFill>
          <a:blip r:embed="rId4">
            <a:extLst/>
          </a:blip>
          <a:stretch>
            <a:fillRect/>
          </a:stretch>
        </p:blipFill>
        <p:spPr>
          <a:xfrm>
            <a:off x="3095639" y="3831840"/>
            <a:ext cx="1968481" cy="2615401"/>
          </a:xfrm>
          <a:prstGeom prst="rect">
            <a:avLst/>
          </a:prstGeom>
          <a:ln>
            <a:solidFill>
              <a:srgbClr val="00B0F0"/>
            </a:solidFill>
          </a:ln>
        </p:spPr>
      </p:pic>
      <p:sp>
        <p:nvSpPr>
          <p:cNvPr id="964" name="CustomShape 4"/>
          <p:cNvSpPr txBox="1"/>
          <p:nvPr/>
        </p:nvSpPr>
        <p:spPr>
          <a:xfrm>
            <a:off x="713160" y="1757520"/>
            <a:ext cx="2325353" cy="214156"/>
          </a:xfrm>
          <a:prstGeom prst="rect">
            <a:avLst/>
          </a:prstGeom>
          <a:ln w="12700">
            <a:miter lim="400000"/>
          </a:ln>
          <a:extLst>
            <a:ext uri="{C572A759-6A51-4108-AA02-DFA0A04FC94B}">
              <ma14:wrappingTextBoxFlag xmlns:ma14="http://schemas.microsoft.com/office/mac/drawingml/2011/main" val="1"/>
            </a:ext>
          </a:extLst>
        </p:spPr>
        <p:txBody>
          <a:bodyPr wrap="none" lIns="44999" tIns="44999" rIns="44999" bIns="44999">
            <a:spAutoFit/>
          </a:bodyPr>
          <a:lstStyle>
            <a:lvl1pPr>
              <a:defRPr spc="-1" sz="800">
                <a:latin typeface="Franklin Gothic Book"/>
                <a:ea typeface="Franklin Gothic Book"/>
                <a:cs typeface="Franklin Gothic Book"/>
                <a:sym typeface="Franklin Gothic Book"/>
              </a:defRPr>
            </a:lvl1pPr>
          </a:lstStyle>
          <a:p>
            <a:pPr/>
            <a:r>
              <a:t>Finding the optimum k hyperparameter for model</a:t>
            </a:r>
          </a:p>
        </p:txBody>
      </p:sp>
      <p:sp>
        <p:nvSpPr>
          <p:cNvPr id="965" name="Straight Arrow Connector 2"/>
          <p:cNvSpPr/>
          <p:nvPr/>
        </p:nvSpPr>
        <p:spPr>
          <a:xfrm flipV="1">
            <a:off x="1358640" y="3558447"/>
            <a:ext cx="1" cy="407625"/>
          </a:xfrm>
          <a:prstGeom prst="line">
            <a:avLst/>
          </a:prstGeom>
          <a:ln w="38100">
            <a:solidFill>
              <a:srgbClr val="C00000"/>
            </a:solidFill>
            <a:tailEnd type="triangle"/>
          </a:ln>
        </p:spPr>
        <p:txBody>
          <a:bodyPr lIns="45719" rIns="45719"/>
          <a:lstStyle/>
          <a:p>
            <a:pPr/>
          </a:p>
        </p:txBody>
      </p:sp>
      <p:sp>
        <p:nvSpPr>
          <p:cNvPr id="966" name="Straight Arrow Connector 9"/>
          <p:cNvSpPr/>
          <p:nvPr/>
        </p:nvSpPr>
        <p:spPr>
          <a:xfrm flipH="1">
            <a:off x="4787834" y="4834568"/>
            <a:ext cx="552573" cy="1"/>
          </a:xfrm>
          <a:prstGeom prst="line">
            <a:avLst/>
          </a:prstGeom>
          <a:ln w="38100">
            <a:solidFill>
              <a:srgbClr val="C00000"/>
            </a:solidFill>
            <a:tailEnd type="triangle"/>
          </a:ln>
        </p:spPr>
        <p:txBody>
          <a:bodyPr lIns="45719" rIns="45719"/>
          <a:lstStyle/>
          <a:p>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9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96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965" grpId="1"/>
      <p:bldP build="whole" bldLvl="1" animBg="1" rev="0" advAuto="0" spid="966" grpId="2"/>
    </p:bldLst>
  </p:timing>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70" name="CustomShape 1"/>
          <p:cNvSpPr txBox="1"/>
          <p:nvPr/>
        </p:nvSpPr>
        <p:spPr>
          <a:xfrm>
            <a:off x="581039" y="729719"/>
            <a:ext cx="11028602" cy="987121"/>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normAutofit fontScale="100000" lnSpcReduction="0"/>
          </a:bodyPr>
          <a:lstStyle>
            <a:lvl1pPr>
              <a:defRPr b="1" cap="all" spc="-100" sz="2800">
                <a:solidFill>
                  <a:srgbClr val="404040"/>
                </a:solidFill>
                <a:latin typeface="Franklin Gothic Demi"/>
                <a:ea typeface="Franklin Gothic Demi"/>
                <a:cs typeface="Franklin Gothic Demi"/>
                <a:sym typeface="Franklin Gothic Demi"/>
              </a:defRPr>
            </a:lvl1pPr>
          </a:lstStyle>
          <a:p>
            <a:pPr/>
            <a:r>
              <a:t>Naïve bayes classification of beers on abv and ibu</a:t>
            </a:r>
          </a:p>
        </p:txBody>
      </p:sp>
      <p:sp>
        <p:nvSpPr>
          <p:cNvPr id="971" name="CustomShape 2"/>
          <p:cNvSpPr txBox="1"/>
          <p:nvPr/>
        </p:nvSpPr>
        <p:spPr>
          <a:xfrm>
            <a:off x="6415920" y="2228039"/>
            <a:ext cx="5193721" cy="2720720"/>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p>
            <a:pPr marL="305280" indent="-304199">
              <a:lnSpc>
                <a:spcPct val="110000"/>
              </a:lnSpc>
              <a:spcBef>
                <a:spcPts val="600"/>
              </a:spcBef>
              <a:buClr>
                <a:srgbClr val="1CADE4"/>
              </a:buClr>
              <a:buSzPct val="92000"/>
              <a:buChar char="◼"/>
              <a:defRPr spc="-1" sz="1700">
                <a:solidFill>
                  <a:srgbClr val="404040"/>
                </a:solidFill>
                <a:latin typeface="Franklin Gothic Book"/>
                <a:ea typeface="Franklin Gothic Book"/>
                <a:cs typeface="Franklin Gothic Book"/>
                <a:sym typeface="Franklin Gothic Book"/>
              </a:defRPr>
            </a:pPr>
            <a:r>
              <a:t>Again, knowing that IPAs, Ales and Other styles of beers have different ABV and IBU combinations, we can leverage that information to classify beers into these categories</a:t>
            </a:r>
          </a:p>
          <a:p>
            <a:pPr marL="305280" indent="-304199">
              <a:lnSpc>
                <a:spcPct val="110000"/>
              </a:lnSpc>
              <a:spcBef>
                <a:spcPts val="600"/>
              </a:spcBef>
              <a:buClr>
                <a:srgbClr val="1CADE4"/>
              </a:buClr>
              <a:buSzPct val="92000"/>
              <a:buChar char="◼"/>
              <a:defRPr spc="-1" sz="1700">
                <a:solidFill>
                  <a:srgbClr val="404040"/>
                </a:solidFill>
                <a:latin typeface="Franklin Gothic Book"/>
                <a:ea typeface="Franklin Gothic Book"/>
                <a:cs typeface="Franklin Gothic Book"/>
                <a:sym typeface="Franklin Gothic Book"/>
              </a:defRPr>
            </a:pPr>
            <a:r>
              <a:t>Here, a Naïve Bayes classifier is used and we see an accuracy of 86%</a:t>
            </a:r>
          </a:p>
          <a:p>
            <a:pPr marL="305280" indent="-304199">
              <a:lnSpc>
                <a:spcPct val="110000"/>
              </a:lnSpc>
              <a:spcBef>
                <a:spcPts val="600"/>
              </a:spcBef>
              <a:buClr>
                <a:srgbClr val="1CADE4"/>
              </a:buClr>
              <a:buSzPct val="92000"/>
              <a:buChar char="◼"/>
              <a:defRPr spc="-1" sz="1700">
                <a:solidFill>
                  <a:srgbClr val="404040"/>
                </a:solidFill>
                <a:latin typeface="Franklin Gothic Book"/>
                <a:ea typeface="Franklin Gothic Book"/>
                <a:cs typeface="Franklin Gothic Book"/>
                <a:sym typeface="Franklin Gothic Book"/>
              </a:defRPr>
            </a:pPr>
            <a:r>
              <a:t>The Naïve Bayes classifier does not necessarily outperform the KNN classifier, but we would be the suggested classifier for Budweiser</a:t>
            </a:r>
          </a:p>
        </p:txBody>
      </p:sp>
      <p:pic>
        <p:nvPicPr>
          <p:cNvPr id="972" name="Picture 4" descr="Picture 4"/>
          <p:cNvPicPr>
            <a:picLocks noChangeAspect="1"/>
          </p:cNvPicPr>
          <p:nvPr/>
        </p:nvPicPr>
        <p:blipFill>
          <a:blip r:embed="rId3">
            <a:extLst/>
          </a:blip>
          <a:stretch>
            <a:fillRect/>
          </a:stretch>
        </p:blipFill>
        <p:spPr>
          <a:xfrm>
            <a:off x="1400040" y="2158559"/>
            <a:ext cx="3323160" cy="3771001"/>
          </a:xfrm>
          <a:prstGeom prst="rect">
            <a:avLst/>
          </a:prstGeom>
          <a:ln>
            <a:solidFill>
              <a:srgbClr val="00B0F0"/>
            </a:solidFill>
          </a:ln>
        </p:spPr>
      </p:pic>
      <p:sp>
        <p:nvSpPr>
          <p:cNvPr id="973" name="Straight Arrow Connector 4"/>
          <p:cNvSpPr/>
          <p:nvPr/>
        </p:nvSpPr>
        <p:spPr>
          <a:xfrm flipH="1">
            <a:off x="4164905" y="3216924"/>
            <a:ext cx="1013023" cy="1"/>
          </a:xfrm>
          <a:prstGeom prst="line">
            <a:avLst/>
          </a:prstGeom>
          <a:ln w="38100">
            <a:solidFill>
              <a:srgbClr val="C00000"/>
            </a:solidFill>
            <a:tailEnd type="triangle"/>
          </a:ln>
        </p:spPr>
        <p:txBody>
          <a:bodyPr lIns="45719" rIns="45719"/>
          <a:lstStyle/>
          <a:p>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97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973" grpId="1"/>
    </p:bldLst>
  </p:timing>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77" name="TextShape 1"/>
          <p:cNvSpPr txBox="1"/>
          <p:nvPr/>
        </p:nvSpPr>
        <p:spPr>
          <a:xfrm>
            <a:off x="581039" y="914920"/>
            <a:ext cx="11028602" cy="61672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nSpc>
                <a:spcPct val="90000"/>
              </a:lnSpc>
              <a:defRPr spc="-1" sz="4400"/>
            </a:lvl1pPr>
          </a:lstStyle>
          <a:p>
            <a:pPr/>
            <a:r>
              <a:t>Comparison of ABV and IBU</a:t>
            </a:r>
          </a:p>
        </p:txBody>
      </p:sp>
      <p:sp>
        <p:nvSpPr>
          <p:cNvPr id="978" name="TextShape 2"/>
          <p:cNvSpPr txBox="1"/>
          <p:nvPr/>
        </p:nvSpPr>
        <p:spPr>
          <a:xfrm>
            <a:off x="581039" y="2228039"/>
            <a:ext cx="11028602" cy="286504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228600" indent="-228239">
              <a:lnSpc>
                <a:spcPct val="90000"/>
              </a:lnSpc>
              <a:spcBef>
                <a:spcPts val="1000"/>
              </a:spcBef>
              <a:buClr>
                <a:srgbClr val="000000"/>
              </a:buClr>
              <a:buSzPct val="100000"/>
              <a:buFont typeface="Arial"/>
              <a:buChar char="•"/>
              <a:defRPr spc="-1" sz="2800"/>
            </a:pPr>
            <a:r>
              <a:t>Compare ABV and IBU differences in each region </a:t>
            </a:r>
          </a:p>
          <a:p>
            <a:pPr lvl="1" marL="685800" indent="-228239">
              <a:lnSpc>
                <a:spcPct val="90000"/>
              </a:lnSpc>
              <a:spcBef>
                <a:spcPts val="400"/>
              </a:spcBef>
              <a:buClr>
                <a:srgbClr val="000000"/>
              </a:buClr>
              <a:buSzPct val="100000"/>
              <a:buFont typeface="Arial"/>
              <a:buChar char="•"/>
              <a:defRPr spc="-1" sz="2400"/>
            </a:pPr>
            <a:r>
              <a:t>Northeast, Midwest, South, West</a:t>
            </a:r>
          </a:p>
          <a:p>
            <a:pPr lvl="1" marL="685800" indent="-228239">
              <a:lnSpc>
                <a:spcPct val="90000"/>
              </a:lnSpc>
              <a:spcBef>
                <a:spcPts val="400"/>
              </a:spcBef>
              <a:buClr>
                <a:srgbClr val="000000"/>
              </a:buClr>
              <a:buSzPct val="100000"/>
              <a:buFont typeface="Arial"/>
              <a:buChar char="•"/>
              <a:defRPr spc="-1" sz="2400"/>
            </a:pPr>
            <a:r>
              <a:t>Defined by the Census Regions of the United States</a:t>
            </a:r>
          </a:p>
          <a:p>
            <a:pPr marL="228600" indent="-228239">
              <a:lnSpc>
                <a:spcPct val="90000"/>
              </a:lnSpc>
              <a:spcBef>
                <a:spcPts val="1000"/>
              </a:spcBef>
              <a:buClr>
                <a:srgbClr val="000000"/>
              </a:buClr>
              <a:buSzPct val="100000"/>
              <a:buFont typeface="Arial"/>
              <a:buChar char="•"/>
              <a:defRPr spc="-1" sz="2800"/>
            </a:pPr>
            <a:r>
              <a:t>Compare ABV and IBU differences in beer size </a:t>
            </a:r>
          </a:p>
          <a:p>
            <a:pPr lvl="1" marL="685800" indent="-228239">
              <a:lnSpc>
                <a:spcPct val="90000"/>
              </a:lnSpc>
              <a:spcBef>
                <a:spcPts val="400"/>
              </a:spcBef>
              <a:buClr>
                <a:srgbClr val="000000"/>
              </a:buClr>
              <a:buSzPct val="100000"/>
              <a:buFont typeface="Arial"/>
              <a:buChar char="•"/>
              <a:defRPr spc="-1" sz="2400"/>
            </a:pPr>
            <a:r>
              <a:t>12oz vs. 16oz</a:t>
            </a:r>
          </a:p>
          <a:p>
            <a:pPr marL="228600" indent="-228239">
              <a:lnSpc>
                <a:spcPct val="90000"/>
              </a:lnSpc>
              <a:spcBef>
                <a:spcPts val="1000"/>
              </a:spcBef>
              <a:buClr>
                <a:srgbClr val="000000"/>
              </a:buClr>
              <a:buSzPct val="100000"/>
              <a:buFont typeface="Arial"/>
              <a:buChar char="•"/>
              <a:defRPr spc="-1" sz="2800"/>
            </a:pPr>
            <a:r>
              <a:t>Is there an interaction term between region and beer size for ABV or IBU? </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982" name="Picture 6" descr="Picture 6"/>
          <p:cNvPicPr>
            <a:picLocks noChangeAspect="1"/>
          </p:cNvPicPr>
          <p:nvPr/>
        </p:nvPicPr>
        <p:blipFill>
          <a:blip r:embed="rId3">
            <a:extLst/>
          </a:blip>
          <a:stretch>
            <a:fillRect/>
          </a:stretch>
        </p:blipFill>
        <p:spPr>
          <a:xfrm>
            <a:off x="5324040" y="608759"/>
            <a:ext cx="5110201" cy="3022562"/>
          </a:xfrm>
          <a:prstGeom prst="rect">
            <a:avLst/>
          </a:prstGeom>
          <a:ln w="12700">
            <a:miter lim="400000"/>
          </a:ln>
        </p:spPr>
      </p:pic>
      <p:sp>
        <p:nvSpPr>
          <p:cNvPr id="983" name="CustomShape 3"/>
          <p:cNvSpPr txBox="1"/>
          <p:nvPr/>
        </p:nvSpPr>
        <p:spPr>
          <a:xfrm>
            <a:off x="767880" y="1020600"/>
            <a:ext cx="3030841" cy="1721161"/>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normAutofit fontScale="100000" lnSpcReduction="0"/>
          </a:bodyPr>
          <a:lstStyle/>
          <a:p>
            <a:pPr>
              <a:defRPr b="1" cap="all" spc="-100" sz="2400">
                <a:solidFill>
                  <a:srgbClr val="FF0000"/>
                </a:solidFill>
                <a:latin typeface="Franklin Gothic Demi"/>
                <a:ea typeface="Franklin Gothic Demi"/>
                <a:cs typeface="Franklin Gothic Demi"/>
                <a:sym typeface="Franklin Gothic Demi"/>
              </a:defRPr>
            </a:pPr>
            <a:r>
              <a:t>ABV</a:t>
            </a:r>
            <a:r>
              <a:rPr>
                <a:solidFill>
                  <a:srgbClr val="FFFFFF"/>
                </a:solidFill>
              </a:rPr>
              <a:t> for 12oz cans and 16oz cans for each region</a:t>
            </a:r>
          </a:p>
        </p:txBody>
      </p:sp>
      <p:sp>
        <p:nvSpPr>
          <p:cNvPr id="984" name="CustomShape 4"/>
          <p:cNvSpPr txBox="1"/>
          <p:nvPr/>
        </p:nvSpPr>
        <p:spPr>
          <a:xfrm>
            <a:off x="767880" y="2923919"/>
            <a:ext cx="3030841" cy="2798573"/>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p>
            <a:pPr marL="285839" indent="-284759">
              <a:lnSpc>
                <a:spcPct val="110000"/>
              </a:lnSpc>
              <a:spcBef>
                <a:spcPts val="600"/>
              </a:spcBef>
              <a:buClr>
                <a:srgbClr val="1CADE4"/>
              </a:buClr>
              <a:buSzPct val="92000"/>
              <a:buFont typeface="Arial"/>
              <a:buChar char="•"/>
              <a:defRPr spc="-1" sz="1600">
                <a:solidFill>
                  <a:srgbClr val="FFFFFF"/>
                </a:solidFill>
                <a:latin typeface="Franklin Gothic Book"/>
                <a:ea typeface="Franklin Gothic Book"/>
                <a:cs typeface="Franklin Gothic Book"/>
                <a:sym typeface="Franklin Gothic Book"/>
              </a:defRPr>
            </a:pPr>
            <a:r>
              <a:t>16oz ABV seems to be higher than 12oz ABV in each region</a:t>
            </a:r>
          </a:p>
          <a:p>
            <a:pPr marL="285839" indent="-284759">
              <a:lnSpc>
                <a:spcPct val="110000"/>
              </a:lnSpc>
              <a:spcBef>
                <a:spcPts val="600"/>
              </a:spcBef>
              <a:buClr>
                <a:srgbClr val="1CADE4"/>
              </a:buClr>
              <a:buSzPct val="92000"/>
              <a:buFont typeface="Arial"/>
              <a:buChar char="•"/>
              <a:defRPr spc="-1" sz="1600">
                <a:solidFill>
                  <a:srgbClr val="FFFFFF"/>
                </a:solidFill>
                <a:latin typeface="Franklin Gothic Book"/>
                <a:ea typeface="Franklin Gothic Book"/>
                <a:cs typeface="Franklin Gothic Book"/>
                <a:sym typeface="Franklin Gothic Book"/>
              </a:defRPr>
            </a:pPr>
            <a:r>
              <a:t>The standard deviation of 12oz and 16oz cans overlap their mean values in each region</a:t>
            </a:r>
          </a:p>
          <a:p>
            <a:pPr marL="285839" indent="-284759">
              <a:lnSpc>
                <a:spcPct val="110000"/>
              </a:lnSpc>
              <a:spcBef>
                <a:spcPts val="600"/>
              </a:spcBef>
              <a:buClr>
                <a:srgbClr val="1CADE4"/>
              </a:buClr>
              <a:buSzPct val="92000"/>
              <a:buFont typeface="Arial"/>
              <a:buChar char="•"/>
              <a:defRPr spc="-1" sz="1600">
                <a:solidFill>
                  <a:srgbClr val="FFFFFF"/>
                </a:solidFill>
                <a:latin typeface="Franklin Gothic Book"/>
                <a:ea typeface="Franklin Gothic Book"/>
                <a:cs typeface="Franklin Gothic Book"/>
                <a:sym typeface="Franklin Gothic Book"/>
              </a:defRPr>
            </a:pPr>
            <a:r>
              <a:t>Visually, it looks like an additive model</a:t>
            </a:r>
          </a:p>
        </p:txBody>
      </p:sp>
      <p:pic>
        <p:nvPicPr>
          <p:cNvPr id="985" name="Picture 17" descr="Picture 17"/>
          <p:cNvPicPr>
            <a:picLocks noChangeAspect="1"/>
          </p:cNvPicPr>
          <p:nvPr/>
        </p:nvPicPr>
        <p:blipFill>
          <a:blip r:embed="rId4">
            <a:extLst/>
          </a:blip>
          <a:stretch>
            <a:fillRect/>
          </a:stretch>
        </p:blipFill>
        <p:spPr>
          <a:xfrm>
            <a:off x="5498279" y="3631679"/>
            <a:ext cx="5207041" cy="3217321"/>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89" name="CustomShape 4"/>
          <p:cNvSpPr txBox="1"/>
          <p:nvPr/>
        </p:nvSpPr>
        <p:spPr>
          <a:xfrm>
            <a:off x="767880" y="1010520"/>
            <a:ext cx="3030841" cy="1721161"/>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normAutofit fontScale="100000" lnSpcReduction="0"/>
          </a:bodyPr>
          <a:lstStyle/>
          <a:p>
            <a:pPr>
              <a:defRPr b="1" cap="all" spc="-100" sz="2400">
                <a:solidFill>
                  <a:srgbClr val="FF0000"/>
                </a:solidFill>
                <a:latin typeface="Franklin Gothic Demi"/>
                <a:ea typeface="Franklin Gothic Demi"/>
                <a:cs typeface="Franklin Gothic Demi"/>
                <a:sym typeface="Franklin Gothic Demi"/>
              </a:defRPr>
            </a:pPr>
            <a:r>
              <a:t>IBU</a:t>
            </a:r>
            <a:r>
              <a:rPr>
                <a:solidFill>
                  <a:srgbClr val="FFFFFF"/>
                </a:solidFill>
              </a:rPr>
              <a:t> for 12oz cans and 16oz cans for each region</a:t>
            </a:r>
          </a:p>
        </p:txBody>
      </p:sp>
      <p:pic>
        <p:nvPicPr>
          <p:cNvPr id="990" name="Picture 3" descr="Picture 3"/>
          <p:cNvPicPr>
            <a:picLocks noChangeAspect="1"/>
          </p:cNvPicPr>
          <p:nvPr/>
        </p:nvPicPr>
        <p:blipFill>
          <a:blip r:embed="rId3">
            <a:extLst/>
          </a:blip>
          <a:stretch>
            <a:fillRect/>
          </a:stretch>
        </p:blipFill>
        <p:spPr>
          <a:xfrm>
            <a:off x="5554079" y="3647880"/>
            <a:ext cx="5240882" cy="3108240"/>
          </a:xfrm>
          <a:prstGeom prst="rect">
            <a:avLst/>
          </a:prstGeom>
          <a:ln w="12700">
            <a:miter lim="400000"/>
          </a:ln>
        </p:spPr>
      </p:pic>
      <p:pic>
        <p:nvPicPr>
          <p:cNvPr id="991" name="Picture 7" descr="Picture 7"/>
          <p:cNvPicPr>
            <a:picLocks noChangeAspect="1"/>
          </p:cNvPicPr>
          <p:nvPr/>
        </p:nvPicPr>
        <p:blipFill>
          <a:blip r:embed="rId4">
            <a:extLst/>
          </a:blip>
          <a:stretch>
            <a:fillRect/>
          </a:stretch>
        </p:blipFill>
        <p:spPr>
          <a:xfrm>
            <a:off x="5210640" y="593639"/>
            <a:ext cx="5438881" cy="3108241"/>
          </a:xfrm>
          <a:prstGeom prst="rect">
            <a:avLst/>
          </a:prstGeom>
          <a:ln w="12700">
            <a:miter lim="400000"/>
          </a:ln>
        </p:spPr>
      </p:pic>
      <p:sp>
        <p:nvSpPr>
          <p:cNvPr id="992" name="CustomShape 5"/>
          <p:cNvSpPr txBox="1"/>
          <p:nvPr/>
        </p:nvSpPr>
        <p:spPr>
          <a:xfrm>
            <a:off x="767880" y="2923919"/>
            <a:ext cx="3030841" cy="2798573"/>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p>
            <a:pPr marL="285839" indent="-284759">
              <a:lnSpc>
                <a:spcPct val="110000"/>
              </a:lnSpc>
              <a:spcBef>
                <a:spcPts val="600"/>
              </a:spcBef>
              <a:buClr>
                <a:srgbClr val="1CADE4"/>
              </a:buClr>
              <a:buSzPct val="92000"/>
              <a:buFont typeface="Arial"/>
              <a:buChar char="•"/>
              <a:defRPr spc="-1" sz="1600">
                <a:solidFill>
                  <a:srgbClr val="FFFFFF"/>
                </a:solidFill>
                <a:latin typeface="Franklin Gothic Book"/>
                <a:ea typeface="Franklin Gothic Book"/>
                <a:cs typeface="Franklin Gothic Book"/>
                <a:sym typeface="Franklin Gothic Book"/>
              </a:defRPr>
            </a:pPr>
            <a:r>
              <a:t>16oz IBU seems to be higher than 12oz IBU in each region, except for Midwest. </a:t>
            </a:r>
          </a:p>
          <a:p>
            <a:pPr marL="285839" indent="-284759">
              <a:lnSpc>
                <a:spcPct val="110000"/>
              </a:lnSpc>
              <a:spcBef>
                <a:spcPts val="600"/>
              </a:spcBef>
              <a:buClr>
                <a:srgbClr val="1CADE4"/>
              </a:buClr>
              <a:buSzPct val="92000"/>
              <a:buFont typeface="Arial"/>
              <a:buChar char="•"/>
              <a:defRPr spc="-1" sz="1600">
                <a:solidFill>
                  <a:srgbClr val="FFFFFF"/>
                </a:solidFill>
                <a:latin typeface="Franklin Gothic Book"/>
                <a:ea typeface="Franklin Gothic Book"/>
                <a:cs typeface="Franklin Gothic Book"/>
                <a:sym typeface="Franklin Gothic Book"/>
              </a:defRPr>
            </a:pPr>
            <a:r>
              <a:t>The standard deviation of 12oz and 16oz cans overlap their mean values in each region</a:t>
            </a:r>
          </a:p>
          <a:p>
            <a:pPr marL="285839" indent="-284759">
              <a:lnSpc>
                <a:spcPct val="110000"/>
              </a:lnSpc>
              <a:spcBef>
                <a:spcPts val="600"/>
              </a:spcBef>
              <a:buClr>
                <a:srgbClr val="1CADE4"/>
              </a:buClr>
              <a:buSzPct val="92000"/>
              <a:buFont typeface="Arial"/>
              <a:buChar char="•"/>
              <a:defRPr spc="-1" sz="1600">
                <a:solidFill>
                  <a:srgbClr val="FFFFFF"/>
                </a:solidFill>
                <a:latin typeface="Franklin Gothic Book"/>
                <a:ea typeface="Franklin Gothic Book"/>
                <a:cs typeface="Franklin Gothic Book"/>
                <a:sym typeface="Franklin Gothic Book"/>
              </a:defRPr>
            </a:pPr>
            <a:r>
              <a:t>Visually, this also looks like an additive model</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96" name="TextShape 1"/>
          <p:cNvSpPr txBox="1"/>
          <p:nvPr/>
        </p:nvSpPr>
        <p:spPr>
          <a:xfrm>
            <a:off x="581039" y="914920"/>
            <a:ext cx="11028602" cy="61672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nSpc>
                <a:spcPct val="90000"/>
              </a:lnSpc>
              <a:defRPr spc="-1" sz="4400"/>
            </a:lvl1pPr>
          </a:lstStyle>
          <a:p>
            <a:pPr/>
            <a:r>
              <a:t>Two-Way ANOVA Conclusions</a:t>
            </a:r>
          </a:p>
        </p:txBody>
      </p:sp>
      <p:sp>
        <p:nvSpPr>
          <p:cNvPr id="997" name="CustomShape 2"/>
          <p:cNvSpPr txBox="1"/>
          <p:nvPr/>
        </p:nvSpPr>
        <p:spPr>
          <a:xfrm>
            <a:off x="581039" y="1717200"/>
            <a:ext cx="10709642" cy="4551260"/>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p>
            <a:pPr marL="285839" indent="-285480">
              <a:buClr>
                <a:srgbClr val="000000"/>
              </a:buClr>
              <a:buSzPct val="100000"/>
              <a:buFont typeface="Arial"/>
              <a:buChar char="•"/>
              <a:defRPr spc="-1" sz="2800"/>
            </a:pPr>
            <a:r>
              <a:t>ABV</a:t>
            </a:r>
          </a:p>
          <a:p>
            <a:pPr lvl="1" marL="743040" indent="-285480">
              <a:buClr>
                <a:srgbClr val="000000"/>
              </a:buClr>
              <a:buSzPct val="100000"/>
              <a:buFont typeface="Arial"/>
              <a:buChar char="•"/>
              <a:defRPr spc="-1" sz="2200"/>
            </a:pPr>
            <a:r>
              <a:t>The two-way ANOVA test shows that there does not seem to be an interaction term between ounces and region</a:t>
            </a:r>
          </a:p>
          <a:p>
            <a:pPr lvl="1" marL="743040" indent="-285480">
              <a:buClr>
                <a:srgbClr val="000000"/>
              </a:buClr>
              <a:buSzPct val="100000"/>
              <a:buFont typeface="Arial"/>
              <a:buChar char="•"/>
              <a:defRPr spc="-1" sz="2200"/>
            </a:pPr>
            <a:r>
              <a:t>Ounces is a significant factor in determining ABV, and there is some evidence that region is a factor too</a:t>
            </a:r>
          </a:p>
          <a:p>
            <a:pPr lvl="1" marL="743040" indent="-285480">
              <a:buClr>
                <a:srgbClr val="000000"/>
              </a:buClr>
              <a:buSzPct val="100000"/>
              <a:buFont typeface="Arial"/>
              <a:buChar char="•"/>
              <a:defRPr spc="-1" sz="2200"/>
            </a:pPr>
            <a:r>
              <a:t>Differences occur between the Northeast and Midwest Regions and the ounces in the beer</a:t>
            </a:r>
          </a:p>
          <a:p>
            <a:pPr marL="285839" indent="-285480">
              <a:buClr>
                <a:srgbClr val="000000"/>
              </a:buClr>
              <a:buSzPct val="100000"/>
              <a:buFont typeface="Arial"/>
              <a:buChar char="•"/>
              <a:defRPr spc="-1" sz="2800"/>
            </a:pPr>
            <a:r>
              <a:t>IBU</a:t>
            </a:r>
          </a:p>
          <a:p>
            <a:pPr lvl="1" marL="743040" indent="-285480">
              <a:buClr>
                <a:srgbClr val="000000"/>
              </a:buClr>
              <a:buSzPct val="100000"/>
              <a:buFont typeface="Arial"/>
              <a:buChar char="•"/>
              <a:defRPr spc="-1" sz="2200"/>
            </a:pPr>
            <a:r>
              <a:t>The two-way ANOVA test shows no evidence of an interaction term </a:t>
            </a:r>
          </a:p>
          <a:p>
            <a:pPr lvl="1" marL="743040" indent="-285480">
              <a:buClr>
                <a:srgbClr val="000000"/>
              </a:buClr>
              <a:buSzPct val="100000"/>
              <a:buFont typeface="Arial"/>
              <a:buChar char="•"/>
              <a:defRPr spc="-1" sz="2200"/>
            </a:pPr>
            <a:r>
              <a:t>Both ounces and region are significant factors in determining IBU</a:t>
            </a:r>
          </a:p>
          <a:p>
            <a:pPr lvl="1" marL="743040" indent="-285480">
              <a:buClr>
                <a:srgbClr val="000000"/>
              </a:buClr>
              <a:buSzPct val="100000"/>
              <a:buFont typeface="Arial"/>
              <a:buChar char="•"/>
              <a:defRPr spc="-1" sz="2200">
                <a:latin typeface="Franklin Gothic Book"/>
                <a:ea typeface="Franklin Gothic Book"/>
                <a:cs typeface="Franklin Gothic Book"/>
                <a:sym typeface="Franklin Gothic Book"/>
              </a:defRPr>
            </a:pPr>
            <a:r>
              <a:t>Differences occur between the West and Midwest Regions and the ounces in the beer</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01" name="Rectangle 1"/>
          <p:cNvSpPr txBox="1"/>
          <p:nvPr/>
        </p:nvSpPr>
        <p:spPr>
          <a:xfrm>
            <a:off x="4423191" y="4055471"/>
            <a:ext cx="3345617" cy="85640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5400">
                <a:solidFill>
                  <a:srgbClr val="FFFFFF"/>
                </a:solidFill>
                <a:effectLst>
                  <a:outerShdw sx="100000" sy="100000" kx="0" ky="0" algn="b" rotWithShape="0" blurRad="38100" dist="19050" dir="2700000">
                    <a:srgbClr val="000000">
                      <a:alpha val="40000"/>
                    </a:srgbClr>
                  </a:outerShdw>
                </a:effectLst>
              </a:defRPr>
            </a:lvl1pPr>
          </a:lstStyle>
          <a:p>
            <a:pPr/>
            <a:r>
              <a:t>Thank You</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05" name="TextShape 1"/>
          <p:cNvSpPr txBox="1"/>
          <p:nvPr/>
        </p:nvSpPr>
        <p:spPr>
          <a:xfrm>
            <a:off x="581039" y="914920"/>
            <a:ext cx="11028602" cy="61672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nSpc>
                <a:spcPct val="90000"/>
              </a:lnSpc>
              <a:defRPr spc="-1" sz="4400"/>
            </a:lvl1pPr>
          </a:lstStyle>
          <a:p>
            <a:pPr/>
            <a:r>
              <a:t>Appendix</a:t>
            </a:r>
          </a:p>
        </p:txBody>
      </p:sp>
      <p:pic>
        <p:nvPicPr>
          <p:cNvPr id="1006" name="Picture 3" descr="Picture 3"/>
          <p:cNvPicPr>
            <a:picLocks noChangeAspect="1"/>
          </p:cNvPicPr>
          <p:nvPr/>
        </p:nvPicPr>
        <p:blipFill>
          <a:blip r:embed="rId2">
            <a:extLst/>
          </a:blip>
          <a:stretch>
            <a:fillRect/>
          </a:stretch>
        </p:blipFill>
        <p:spPr>
          <a:xfrm>
            <a:off x="348479" y="2261879"/>
            <a:ext cx="5384522" cy="1166761"/>
          </a:xfrm>
          <a:prstGeom prst="rect">
            <a:avLst/>
          </a:prstGeom>
          <a:ln w="12700">
            <a:miter lim="400000"/>
          </a:ln>
        </p:spPr>
      </p:pic>
      <p:pic>
        <p:nvPicPr>
          <p:cNvPr id="1007" name="Picture 4" descr="Picture 4"/>
          <p:cNvPicPr>
            <a:picLocks noChangeAspect="1"/>
          </p:cNvPicPr>
          <p:nvPr/>
        </p:nvPicPr>
        <p:blipFill>
          <a:blip r:embed="rId3">
            <a:extLst/>
          </a:blip>
          <a:stretch>
            <a:fillRect/>
          </a:stretch>
        </p:blipFill>
        <p:spPr>
          <a:xfrm>
            <a:off x="348479" y="3628440"/>
            <a:ext cx="5681881" cy="2499481"/>
          </a:xfrm>
          <a:prstGeom prst="rect">
            <a:avLst/>
          </a:prstGeom>
          <a:ln w="12700">
            <a:miter lim="400000"/>
          </a:ln>
        </p:spPr>
      </p:pic>
      <p:pic>
        <p:nvPicPr>
          <p:cNvPr id="1008" name="Picture 5" descr="Picture 5"/>
          <p:cNvPicPr>
            <a:picLocks noChangeAspect="1"/>
          </p:cNvPicPr>
          <p:nvPr/>
        </p:nvPicPr>
        <p:blipFill>
          <a:blip r:embed="rId4">
            <a:extLst/>
          </a:blip>
          <a:stretch>
            <a:fillRect/>
          </a:stretch>
        </p:blipFill>
        <p:spPr>
          <a:xfrm>
            <a:off x="6252840" y="2211120"/>
            <a:ext cx="5752801" cy="1383841"/>
          </a:xfrm>
          <a:prstGeom prst="rect">
            <a:avLst/>
          </a:prstGeom>
          <a:ln w="12700">
            <a:miter lim="400000"/>
          </a:ln>
        </p:spPr>
      </p:pic>
      <p:pic>
        <p:nvPicPr>
          <p:cNvPr id="1009" name="Picture 6" descr="Picture 6"/>
          <p:cNvPicPr>
            <a:picLocks noChangeAspect="1"/>
          </p:cNvPicPr>
          <p:nvPr/>
        </p:nvPicPr>
        <p:blipFill>
          <a:blip r:embed="rId5">
            <a:extLst/>
          </a:blip>
          <a:stretch>
            <a:fillRect/>
          </a:stretch>
        </p:blipFill>
        <p:spPr>
          <a:xfrm>
            <a:off x="6382799" y="3828239"/>
            <a:ext cx="5460481" cy="2819162"/>
          </a:xfrm>
          <a:prstGeom prst="rect">
            <a:avLst/>
          </a:prstGeom>
          <a:ln w="12700">
            <a:miter lim="400000"/>
          </a:ln>
        </p:spPr>
      </p:pic>
      <p:sp>
        <p:nvSpPr>
          <p:cNvPr id="1010" name="CustomShape 2"/>
          <p:cNvSpPr txBox="1"/>
          <p:nvPr/>
        </p:nvSpPr>
        <p:spPr>
          <a:xfrm>
            <a:off x="348479" y="1593719"/>
            <a:ext cx="5590442" cy="615923"/>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lgn="ctr">
              <a:defRPr spc="-1"/>
            </a:lvl1pPr>
          </a:lstStyle>
          <a:p>
            <a:pPr/>
            <a:r>
              <a:t>Two-Way ANOVA Results for ABV Given Region and Beer Size</a:t>
            </a:r>
          </a:p>
        </p:txBody>
      </p:sp>
      <p:sp>
        <p:nvSpPr>
          <p:cNvPr id="1011" name="CustomShape 3"/>
          <p:cNvSpPr txBox="1"/>
          <p:nvPr/>
        </p:nvSpPr>
        <p:spPr>
          <a:xfrm>
            <a:off x="6247439" y="1593719"/>
            <a:ext cx="5730842" cy="615923"/>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lgn="ctr">
              <a:defRPr spc="-1"/>
            </a:lvl1pPr>
          </a:lstStyle>
          <a:p>
            <a:pPr/>
            <a:r>
              <a:t>Two-Way ANOVA Results for IBU Given Region and Beer Size</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67" name="CustomShape 1"/>
          <p:cNvSpPr txBox="1"/>
          <p:nvPr/>
        </p:nvSpPr>
        <p:spPr>
          <a:xfrm>
            <a:off x="581039" y="701999"/>
            <a:ext cx="11028602" cy="1187641"/>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normAutofit fontScale="100000" lnSpcReduction="0"/>
          </a:bodyPr>
          <a:lstStyle>
            <a:lvl1pPr>
              <a:defRPr b="1" cap="all" spc="-100" sz="2800">
                <a:solidFill>
                  <a:srgbClr val="404040"/>
                </a:solidFill>
                <a:latin typeface="Franklin Gothic Demi"/>
                <a:ea typeface="Franklin Gothic Demi"/>
                <a:cs typeface="Franklin Gothic Demi"/>
                <a:sym typeface="Franklin Gothic Demi"/>
              </a:defRPr>
            </a:lvl1pPr>
          </a:lstStyle>
          <a:p>
            <a:pPr/>
            <a:r>
              <a:t>Evaluating the datasets</a:t>
            </a:r>
          </a:p>
        </p:txBody>
      </p:sp>
      <p:sp>
        <p:nvSpPr>
          <p:cNvPr id="868" name="CustomShape 2"/>
          <p:cNvSpPr txBox="1"/>
          <p:nvPr/>
        </p:nvSpPr>
        <p:spPr>
          <a:xfrm>
            <a:off x="581039" y="1862279"/>
            <a:ext cx="10557362" cy="4111921"/>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normAutofit fontScale="100000" lnSpcReduction="0"/>
          </a:bodyPr>
          <a:lstStyle/>
          <a:p>
            <a:pPr marL="305280" indent="-304199">
              <a:lnSpc>
                <a:spcPct val="110000"/>
              </a:lnSpc>
              <a:spcBef>
                <a:spcPts val="600"/>
              </a:spcBef>
              <a:buClr>
                <a:srgbClr val="1CADE4"/>
              </a:buClr>
              <a:buSzPct val="92000"/>
              <a:buChar char="◼"/>
              <a:defRPr spc="-100" sz="1700">
                <a:solidFill>
                  <a:srgbClr val="404040"/>
                </a:solidFill>
                <a:latin typeface="Franklin Gothic Book"/>
                <a:ea typeface="Franklin Gothic Book"/>
                <a:cs typeface="Franklin Gothic Book"/>
                <a:sym typeface="Franklin Gothic Book"/>
              </a:defRPr>
            </a:pPr>
            <a:r>
              <a:t>Two datasets were used for this analysis</a:t>
            </a:r>
            <a:endParaRPr spc="-1"/>
          </a:p>
          <a:p>
            <a:pPr lvl="1" marL="630000" indent="-304199">
              <a:lnSpc>
                <a:spcPct val="110000"/>
              </a:lnSpc>
              <a:spcBef>
                <a:spcPts val="600"/>
              </a:spcBef>
              <a:buClr>
                <a:srgbClr val="1CADE4"/>
              </a:buClr>
              <a:buSzPct val="92000"/>
              <a:buChar char="◼"/>
              <a:defRPr spc="-100" sz="1400">
                <a:solidFill>
                  <a:srgbClr val="404040"/>
                </a:solidFill>
                <a:latin typeface="Franklin Gothic Book"/>
                <a:ea typeface="Franklin Gothic Book"/>
                <a:cs typeface="Franklin Gothic Book"/>
                <a:sym typeface="Franklin Gothic Book"/>
              </a:defRPr>
            </a:pPr>
            <a:r>
              <a:t>Beers.csv</a:t>
            </a:r>
            <a:endParaRPr spc="-1"/>
          </a:p>
          <a:p>
            <a:pPr lvl="1" marL="630000" indent="-304199">
              <a:lnSpc>
                <a:spcPct val="110000"/>
              </a:lnSpc>
              <a:spcBef>
                <a:spcPts val="600"/>
              </a:spcBef>
              <a:buClr>
                <a:srgbClr val="1CADE4"/>
              </a:buClr>
              <a:buSzPct val="92000"/>
              <a:buChar char="◼"/>
              <a:defRPr spc="-100" sz="1400">
                <a:solidFill>
                  <a:srgbClr val="404040"/>
                </a:solidFill>
                <a:latin typeface="Franklin Gothic Book"/>
                <a:ea typeface="Franklin Gothic Book"/>
                <a:cs typeface="Franklin Gothic Book"/>
                <a:sym typeface="Franklin Gothic Book"/>
              </a:defRPr>
            </a:pPr>
            <a:r>
              <a:t>Breweries.csv</a:t>
            </a:r>
            <a:endParaRPr spc="-1"/>
          </a:p>
          <a:p>
            <a:pPr marL="305280" indent="-304199">
              <a:lnSpc>
                <a:spcPct val="110000"/>
              </a:lnSpc>
              <a:spcBef>
                <a:spcPts val="600"/>
              </a:spcBef>
              <a:buClr>
                <a:srgbClr val="1CADE4"/>
              </a:buClr>
              <a:buSzPct val="92000"/>
              <a:buChar char="◼"/>
              <a:defRPr spc="-100" sz="1700">
                <a:solidFill>
                  <a:srgbClr val="404040"/>
                </a:solidFill>
                <a:latin typeface="Franklin Gothic Book"/>
                <a:ea typeface="Franklin Gothic Book"/>
                <a:cs typeface="Franklin Gothic Book"/>
                <a:sym typeface="Franklin Gothic Book"/>
              </a:defRPr>
            </a:pPr>
            <a:r>
              <a:t>These datasets were merged on Brewery_id=Brew_ID</a:t>
            </a:r>
            <a:endParaRPr spc="-1"/>
          </a:p>
          <a:p>
            <a:pPr lvl="1" marL="630000" indent="-304199">
              <a:lnSpc>
                <a:spcPct val="110000"/>
              </a:lnSpc>
              <a:spcBef>
                <a:spcPts val="600"/>
              </a:spcBef>
              <a:buClr>
                <a:srgbClr val="1CADE4"/>
              </a:buClr>
              <a:buSzPct val="92000"/>
              <a:buChar char="◼"/>
              <a:defRPr spc="-100" sz="1400">
                <a:solidFill>
                  <a:srgbClr val="404040"/>
                </a:solidFill>
                <a:latin typeface="Franklin Gothic Book"/>
                <a:ea typeface="Franklin Gothic Book"/>
                <a:cs typeface="Franklin Gothic Book"/>
                <a:sym typeface="Franklin Gothic Book"/>
              </a:defRPr>
            </a:pPr>
            <a:r>
              <a:t>Resulting in 2,410 total observations</a:t>
            </a:r>
            <a:endParaRPr spc="-1"/>
          </a:p>
          <a:p>
            <a:pPr marL="305280" indent="-304199">
              <a:lnSpc>
                <a:spcPct val="110000"/>
              </a:lnSpc>
              <a:spcBef>
                <a:spcPts val="600"/>
              </a:spcBef>
              <a:buClr>
                <a:srgbClr val="1CADE4"/>
              </a:buClr>
              <a:buSzPct val="92000"/>
              <a:buChar char="◼"/>
              <a:defRPr spc="-100" sz="1700">
                <a:solidFill>
                  <a:srgbClr val="404040"/>
                </a:solidFill>
                <a:latin typeface="Franklin Gothic Book"/>
                <a:ea typeface="Franklin Gothic Book"/>
                <a:cs typeface="Franklin Gothic Book"/>
                <a:sym typeface="Franklin Gothic Book"/>
              </a:defRPr>
            </a:pPr>
            <a:r>
              <a:t>There are two columns that contains NA's</a:t>
            </a:r>
            <a:endParaRPr spc="-1"/>
          </a:p>
          <a:p>
            <a:pPr lvl="1" marL="630000" indent="-304199">
              <a:spcBef>
                <a:spcPts val="600"/>
              </a:spcBef>
              <a:buClr>
                <a:srgbClr val="1CADE4"/>
              </a:buClr>
              <a:buSzPct val="92000"/>
              <a:buChar char="◼"/>
              <a:defRPr spc="-100" sz="1400">
                <a:solidFill>
                  <a:srgbClr val="404040"/>
                </a:solidFill>
                <a:latin typeface="Franklin Gothic Book"/>
                <a:ea typeface="Franklin Gothic Book"/>
                <a:cs typeface="Franklin Gothic Book"/>
                <a:sym typeface="Franklin Gothic Book"/>
              </a:defRPr>
            </a:pPr>
            <a:r>
              <a:t>ABV has 62 NA's</a:t>
            </a:r>
            <a:endParaRPr spc="-1"/>
          </a:p>
          <a:p>
            <a:pPr lvl="1" marL="630000" indent="-304199">
              <a:spcBef>
                <a:spcPts val="600"/>
              </a:spcBef>
              <a:buClr>
                <a:srgbClr val="1CADE4"/>
              </a:buClr>
              <a:buSzPct val="92000"/>
              <a:buChar char="◼"/>
              <a:defRPr spc="-100" sz="1400">
                <a:solidFill>
                  <a:srgbClr val="404040"/>
                </a:solidFill>
                <a:latin typeface="Franklin Gothic Book"/>
                <a:ea typeface="Franklin Gothic Book"/>
                <a:cs typeface="Franklin Gothic Book"/>
                <a:sym typeface="Franklin Gothic Book"/>
              </a:defRPr>
            </a:pPr>
            <a:r>
              <a:t>IBU has 1005 NA's</a:t>
            </a:r>
            <a:endParaRPr spc="-1"/>
          </a:p>
          <a:p>
            <a:pPr marL="305280" indent="-304199">
              <a:lnSpc>
                <a:spcPct val="110000"/>
              </a:lnSpc>
              <a:spcBef>
                <a:spcPts val="600"/>
              </a:spcBef>
              <a:buClr>
                <a:srgbClr val="1CADE4"/>
              </a:buClr>
              <a:buSzPct val="92000"/>
              <a:buChar char="◼"/>
              <a:defRPr spc="-100" sz="1700">
                <a:solidFill>
                  <a:srgbClr val="404040"/>
                </a:solidFill>
                <a:latin typeface="Franklin Gothic Book"/>
                <a:ea typeface="Franklin Gothic Book"/>
                <a:cs typeface="Franklin Gothic Book"/>
                <a:sym typeface="Franklin Gothic Book"/>
              </a:defRPr>
            </a:pPr>
            <a:r>
              <a:t>We removed NA's from the dataset when performing classification and correlation using ABV and IBU</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72" name="CustomShape 1"/>
          <p:cNvSpPr txBox="1"/>
          <p:nvPr/>
        </p:nvSpPr>
        <p:spPr>
          <a:xfrm>
            <a:off x="767879" y="933480"/>
            <a:ext cx="3162242" cy="1721161"/>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normAutofit fontScale="100000" lnSpcReduction="0"/>
          </a:bodyPr>
          <a:lstStyle>
            <a:lvl1pPr>
              <a:defRPr b="1" cap="all" spc="-100" sz="2400">
                <a:solidFill>
                  <a:srgbClr val="FFFFFF"/>
                </a:solidFill>
                <a:latin typeface="Franklin Gothic Demi"/>
                <a:ea typeface="Franklin Gothic Demi"/>
                <a:cs typeface="Franklin Gothic Demi"/>
                <a:sym typeface="Franklin Gothic Demi"/>
              </a:defRPr>
            </a:lvl1pPr>
          </a:lstStyle>
          <a:p>
            <a:pPr/>
            <a:r>
              <a:t>Breweries by State</a:t>
            </a:r>
          </a:p>
        </p:txBody>
      </p:sp>
      <p:sp>
        <p:nvSpPr>
          <p:cNvPr id="873" name="CustomShape 2"/>
          <p:cNvSpPr txBox="1"/>
          <p:nvPr/>
        </p:nvSpPr>
        <p:spPr>
          <a:xfrm>
            <a:off x="767880" y="2491200"/>
            <a:ext cx="3030841" cy="3354841"/>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normAutofit fontScale="100000" lnSpcReduction="0"/>
          </a:bodyPr>
          <a:lstStyle/>
          <a:p>
            <a:pPr marL="285839" indent="-284759">
              <a:lnSpc>
                <a:spcPct val="110000"/>
              </a:lnSpc>
              <a:spcBef>
                <a:spcPts val="600"/>
              </a:spcBef>
              <a:buClr>
                <a:srgbClr val="1CADE4"/>
              </a:buClr>
              <a:buSzPct val="92000"/>
              <a:buFont typeface="Arial"/>
              <a:buChar char="•"/>
              <a:defRPr spc="-100" sz="1400">
                <a:solidFill>
                  <a:srgbClr val="FFFFFF"/>
                </a:solidFill>
                <a:latin typeface="Franklin Gothic Book"/>
                <a:ea typeface="Franklin Gothic Book"/>
                <a:cs typeface="Franklin Gothic Book"/>
                <a:sym typeface="Franklin Gothic Book"/>
              </a:defRPr>
            </a:pPr>
            <a:r>
              <a:t>558 Breweries across all states</a:t>
            </a:r>
            <a:endParaRPr spc="-1" sz="1600"/>
          </a:p>
          <a:p>
            <a:pPr marL="285839" indent="-284759">
              <a:lnSpc>
                <a:spcPct val="110000"/>
              </a:lnSpc>
              <a:spcBef>
                <a:spcPts val="600"/>
              </a:spcBef>
              <a:buClr>
                <a:srgbClr val="1CADE4"/>
              </a:buClr>
              <a:buSzPct val="92000"/>
              <a:buFont typeface="Arial"/>
              <a:buChar char="•"/>
              <a:defRPr spc="-100" sz="1400">
                <a:solidFill>
                  <a:srgbClr val="FFFFFF"/>
                </a:solidFill>
                <a:latin typeface="Franklin Gothic Book"/>
                <a:ea typeface="Franklin Gothic Book"/>
                <a:cs typeface="Franklin Gothic Book"/>
                <a:sym typeface="Franklin Gothic Book"/>
              </a:defRPr>
            </a:pPr>
            <a:r>
              <a:t>Colorado has the largest number of breweries with 47</a:t>
            </a:r>
            <a:endParaRPr spc="-1" sz="1600"/>
          </a:p>
          <a:p>
            <a:pPr marL="285839" indent="-284759">
              <a:lnSpc>
                <a:spcPct val="110000"/>
              </a:lnSpc>
              <a:spcBef>
                <a:spcPts val="600"/>
              </a:spcBef>
              <a:buClr>
                <a:srgbClr val="1CADE4"/>
              </a:buClr>
              <a:buSzPct val="92000"/>
              <a:buFont typeface="Arial"/>
              <a:buChar char="•"/>
              <a:defRPr spc="-100" sz="1400">
                <a:solidFill>
                  <a:srgbClr val="FFFFFF"/>
                </a:solidFill>
                <a:latin typeface="Franklin Gothic Book"/>
                <a:ea typeface="Franklin Gothic Book"/>
                <a:cs typeface="Franklin Gothic Book"/>
                <a:sym typeface="Franklin Gothic Book"/>
              </a:defRPr>
            </a:pPr>
            <a:r>
              <a:t>25% of all breweries are within four states</a:t>
            </a:r>
            <a:endParaRPr spc="-1" sz="1600"/>
          </a:p>
          <a:p>
            <a:pPr lvl="1" marL="743040" indent="-284759">
              <a:spcBef>
                <a:spcPts val="600"/>
              </a:spcBef>
              <a:buClr>
                <a:srgbClr val="1CADE4"/>
              </a:buClr>
              <a:buSzPct val="92000"/>
              <a:buFont typeface="Arial"/>
              <a:buChar char="•"/>
              <a:defRPr spc="-100" sz="1000">
                <a:solidFill>
                  <a:srgbClr val="FFFFFF"/>
                </a:solidFill>
                <a:latin typeface="Franklin Gothic Book"/>
                <a:ea typeface="Franklin Gothic Book"/>
                <a:cs typeface="Franklin Gothic Book"/>
                <a:sym typeface="Franklin Gothic Book"/>
              </a:defRPr>
            </a:pPr>
            <a:r>
              <a:t>Colorado</a:t>
            </a:r>
            <a:endParaRPr spc="-1" sz="1100"/>
          </a:p>
          <a:p>
            <a:pPr lvl="1" marL="743040" indent="-284759">
              <a:spcBef>
                <a:spcPts val="600"/>
              </a:spcBef>
              <a:buClr>
                <a:srgbClr val="1CADE4"/>
              </a:buClr>
              <a:buSzPct val="92000"/>
              <a:buFont typeface="Arial"/>
              <a:buChar char="•"/>
              <a:defRPr spc="-100" sz="1000">
                <a:solidFill>
                  <a:srgbClr val="FFFFFF"/>
                </a:solidFill>
                <a:latin typeface="Franklin Gothic Book"/>
                <a:ea typeface="Franklin Gothic Book"/>
                <a:cs typeface="Franklin Gothic Book"/>
                <a:sym typeface="Franklin Gothic Book"/>
              </a:defRPr>
            </a:pPr>
            <a:r>
              <a:t>California</a:t>
            </a:r>
            <a:endParaRPr spc="-1" sz="1100"/>
          </a:p>
          <a:p>
            <a:pPr lvl="1" marL="743040" indent="-284759">
              <a:spcBef>
                <a:spcPts val="600"/>
              </a:spcBef>
              <a:buClr>
                <a:srgbClr val="1CADE4"/>
              </a:buClr>
              <a:buSzPct val="92000"/>
              <a:buFont typeface="Arial"/>
              <a:buChar char="•"/>
              <a:defRPr spc="-100" sz="1000">
                <a:solidFill>
                  <a:srgbClr val="FFFFFF"/>
                </a:solidFill>
                <a:latin typeface="Franklin Gothic Book"/>
                <a:ea typeface="Franklin Gothic Book"/>
                <a:cs typeface="Franklin Gothic Book"/>
                <a:sym typeface="Franklin Gothic Book"/>
              </a:defRPr>
            </a:pPr>
            <a:r>
              <a:t>Michigan</a:t>
            </a:r>
            <a:endParaRPr spc="-1" sz="1100"/>
          </a:p>
          <a:p>
            <a:pPr lvl="1" marL="743040" indent="-284759">
              <a:spcBef>
                <a:spcPts val="600"/>
              </a:spcBef>
              <a:buClr>
                <a:srgbClr val="1CADE4"/>
              </a:buClr>
              <a:buSzPct val="92000"/>
              <a:buFont typeface="Arial"/>
              <a:buChar char="•"/>
              <a:defRPr spc="-100" sz="1000">
                <a:solidFill>
                  <a:srgbClr val="FFFFFF"/>
                </a:solidFill>
                <a:latin typeface="Franklin Gothic Book"/>
                <a:ea typeface="Franklin Gothic Book"/>
                <a:cs typeface="Franklin Gothic Book"/>
                <a:sym typeface="Franklin Gothic Book"/>
              </a:defRPr>
            </a:pPr>
            <a:r>
              <a:t>Oregon</a:t>
            </a:r>
            <a:endParaRPr spc="-1" sz="1100"/>
          </a:p>
          <a:p>
            <a:pPr marL="285839" indent="-284759">
              <a:lnSpc>
                <a:spcPct val="110000"/>
              </a:lnSpc>
              <a:spcBef>
                <a:spcPts val="600"/>
              </a:spcBef>
              <a:buClr>
                <a:srgbClr val="1CADE4"/>
              </a:buClr>
              <a:buSzPct val="92000"/>
              <a:buFont typeface="Arial"/>
              <a:buChar char="•"/>
              <a:defRPr spc="-100" sz="1400">
                <a:solidFill>
                  <a:srgbClr val="FFFFFF"/>
                </a:solidFill>
                <a:latin typeface="Franklin Gothic Book"/>
                <a:ea typeface="Franklin Gothic Book"/>
                <a:cs typeface="Franklin Gothic Book"/>
                <a:sym typeface="Franklin Gothic Book"/>
              </a:defRPr>
            </a:pPr>
            <a:r>
              <a:t>50% of all breweries are within 9 states as noted in top chart</a:t>
            </a:r>
          </a:p>
        </p:txBody>
      </p:sp>
      <p:pic>
        <p:nvPicPr>
          <p:cNvPr id="874" name="Picture 6" descr="Picture 6"/>
          <p:cNvPicPr>
            <a:picLocks noChangeAspect="1"/>
          </p:cNvPicPr>
          <p:nvPr/>
        </p:nvPicPr>
        <p:blipFill>
          <a:blip r:embed="rId3">
            <a:extLst/>
          </a:blip>
          <a:stretch>
            <a:fillRect/>
          </a:stretch>
        </p:blipFill>
        <p:spPr>
          <a:xfrm>
            <a:off x="4349160" y="933480"/>
            <a:ext cx="7337161" cy="3000961"/>
          </a:xfrm>
          <a:prstGeom prst="rect">
            <a:avLst/>
          </a:prstGeom>
          <a:ln w="12700">
            <a:miter lim="400000"/>
          </a:ln>
        </p:spPr>
      </p:pic>
      <p:pic>
        <p:nvPicPr>
          <p:cNvPr id="875" name="Picture 7" descr="Picture 7"/>
          <p:cNvPicPr>
            <a:picLocks noChangeAspect="1"/>
          </p:cNvPicPr>
          <p:nvPr/>
        </p:nvPicPr>
        <p:blipFill>
          <a:blip r:embed="rId4">
            <a:extLst/>
          </a:blip>
          <a:stretch>
            <a:fillRect/>
          </a:stretch>
        </p:blipFill>
        <p:spPr>
          <a:xfrm>
            <a:off x="4349160" y="3935519"/>
            <a:ext cx="4491001" cy="2815561"/>
          </a:xfrm>
          <a:prstGeom prst="rect">
            <a:avLst/>
          </a:prstGeom>
          <a:ln w="12700">
            <a:miter lim="400000"/>
          </a:ln>
        </p:spPr>
      </p:pic>
      <p:sp>
        <p:nvSpPr>
          <p:cNvPr id="876" name="Line 3"/>
          <p:cNvSpPr/>
          <p:nvPr/>
        </p:nvSpPr>
        <p:spPr>
          <a:xfrm>
            <a:off x="4668839" y="5802479"/>
            <a:ext cx="3840481" cy="361"/>
          </a:xfrm>
          <a:prstGeom prst="line">
            <a:avLst/>
          </a:prstGeom>
          <a:ln w="28440">
            <a:solidFill>
              <a:srgbClr val="C00000"/>
            </a:solidFill>
          </a:ln>
        </p:spPr>
        <p:txBody>
          <a:bodyPr lIns="45719" rIns="45719"/>
          <a:lstStyle/>
          <a:p>
            <a:pPr/>
          </a:p>
        </p:txBody>
      </p:sp>
      <p:pic>
        <p:nvPicPr>
          <p:cNvPr id="877" name="Picture 10" descr="Picture 10"/>
          <p:cNvPicPr>
            <a:picLocks noChangeAspect="1"/>
          </p:cNvPicPr>
          <p:nvPr/>
        </p:nvPicPr>
        <p:blipFill>
          <a:blip r:embed="rId5">
            <a:extLst/>
          </a:blip>
          <a:srcRect l="984" t="0" r="0" b="0"/>
          <a:stretch>
            <a:fillRect/>
          </a:stretch>
        </p:blipFill>
        <p:spPr>
          <a:xfrm>
            <a:off x="9818999" y="4640400"/>
            <a:ext cx="2026441" cy="1161001"/>
          </a:xfrm>
          <a:prstGeom prst="rect">
            <a:avLst/>
          </a:prstGeom>
          <a:ln>
            <a:solidFill>
              <a:srgbClr val="1C6295"/>
            </a:solidFill>
          </a:ln>
        </p:spPr>
      </p:pic>
      <p:sp>
        <p:nvSpPr>
          <p:cNvPr id="878" name="CustomShape 4"/>
          <p:cNvSpPr txBox="1"/>
          <p:nvPr/>
        </p:nvSpPr>
        <p:spPr>
          <a:xfrm>
            <a:off x="9818999" y="4337279"/>
            <a:ext cx="2026441" cy="566707"/>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lgn="ctr">
              <a:defRPr b="1" spc="-1" sz="1600">
                <a:latin typeface="Franklin Gothic Book"/>
                <a:ea typeface="Franklin Gothic Book"/>
                <a:cs typeface="Franklin Gothic Book"/>
                <a:sym typeface="Franklin Gothic Book"/>
              </a:defRPr>
            </a:lvl1pPr>
          </a:lstStyle>
          <a:p>
            <a:pPr/>
            <a:r>
              <a:t>25% of all Breweries</a:t>
            </a:r>
          </a:p>
        </p:txBody>
      </p:sp>
      <p:sp>
        <p:nvSpPr>
          <p:cNvPr id="879" name="Line 5"/>
          <p:cNvSpPr/>
          <p:nvPr/>
        </p:nvSpPr>
        <p:spPr>
          <a:xfrm>
            <a:off x="4684679" y="5296680"/>
            <a:ext cx="3840481" cy="361"/>
          </a:xfrm>
          <a:prstGeom prst="line">
            <a:avLst/>
          </a:prstGeom>
          <a:ln w="28440">
            <a:solidFill>
              <a:srgbClr val="C00000"/>
            </a:solidFill>
          </a:ln>
        </p:spPr>
        <p:txBody>
          <a:bodyPr lIns="45719" rIns="45719"/>
          <a:lstStyle/>
          <a:p>
            <a:pPr/>
          </a:p>
        </p:txBody>
      </p:sp>
      <p:sp>
        <p:nvSpPr>
          <p:cNvPr id="880" name="CustomShape 6"/>
          <p:cNvSpPr/>
          <p:nvPr/>
        </p:nvSpPr>
        <p:spPr>
          <a:xfrm>
            <a:off x="4597560" y="1076759"/>
            <a:ext cx="1255321" cy="2764081"/>
          </a:xfrm>
          <a:prstGeom prst="rect">
            <a:avLst/>
          </a:prstGeom>
          <a:ln w="25560">
            <a:solidFill>
              <a:srgbClr val="C00000"/>
            </a:solidFill>
          </a:ln>
        </p:spPr>
        <p:txBody>
          <a:bodyPr lIns="45719" rIns="45719"/>
          <a:lstStyle/>
          <a:p>
            <a:pPr/>
          </a:p>
        </p:txBody>
      </p:sp>
      <p:sp>
        <p:nvSpPr>
          <p:cNvPr id="881" name="CustomShape 7"/>
          <p:cNvSpPr txBox="1"/>
          <p:nvPr/>
        </p:nvSpPr>
        <p:spPr>
          <a:xfrm>
            <a:off x="4597560" y="1095480"/>
            <a:ext cx="1255321" cy="416148"/>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lgn="ctr">
              <a:defRPr b="1" spc="-1" sz="1100">
                <a:latin typeface="Franklin Gothic Book"/>
                <a:ea typeface="Franklin Gothic Book"/>
                <a:cs typeface="Franklin Gothic Book"/>
                <a:sym typeface="Franklin Gothic Book"/>
              </a:defRPr>
            </a:lvl1pPr>
          </a:lstStyle>
          <a:p>
            <a:pPr/>
            <a:r>
              <a:t>50% of all Breweries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85" name="CustomShape 1"/>
          <p:cNvSpPr txBox="1"/>
          <p:nvPr/>
        </p:nvSpPr>
        <p:spPr>
          <a:xfrm>
            <a:off x="767880" y="933480"/>
            <a:ext cx="3030841" cy="1721161"/>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normAutofit fontScale="100000" lnSpcReduction="0"/>
          </a:bodyPr>
          <a:lstStyle>
            <a:lvl1pPr>
              <a:defRPr b="1" cap="all" spc="-100" sz="2400">
                <a:solidFill>
                  <a:srgbClr val="FFFFFF"/>
                </a:solidFill>
                <a:latin typeface="Franklin Gothic Demi"/>
                <a:ea typeface="Franklin Gothic Demi"/>
                <a:cs typeface="Franklin Gothic Demi"/>
                <a:sym typeface="Franklin Gothic Demi"/>
              </a:defRPr>
            </a:lvl1pPr>
          </a:lstStyle>
          <a:p>
            <a:pPr/>
            <a:r>
              <a:t>ABV by State comparison</a:t>
            </a:r>
          </a:p>
        </p:txBody>
      </p:sp>
      <p:sp>
        <p:nvSpPr>
          <p:cNvPr id="886" name="CustomShape 2"/>
          <p:cNvSpPr txBox="1"/>
          <p:nvPr/>
        </p:nvSpPr>
        <p:spPr>
          <a:xfrm>
            <a:off x="795599" y="1824839"/>
            <a:ext cx="3030841" cy="3000242"/>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normAutofit fontScale="100000" lnSpcReduction="0"/>
          </a:bodyPr>
          <a:lstStyle/>
          <a:p>
            <a:pPr marL="285839" indent="-284759">
              <a:lnSpc>
                <a:spcPct val="110000"/>
              </a:lnSpc>
              <a:spcBef>
                <a:spcPts val="600"/>
              </a:spcBef>
              <a:buClr>
                <a:srgbClr val="1CADE4"/>
              </a:buClr>
              <a:buSzPct val="92000"/>
              <a:buFont typeface="Arial"/>
              <a:buChar char="•"/>
              <a:defRPr spc="-100" sz="1600">
                <a:solidFill>
                  <a:srgbClr val="FFFFFF"/>
                </a:solidFill>
                <a:latin typeface="Franklin Gothic Book"/>
                <a:ea typeface="Franklin Gothic Book"/>
                <a:cs typeface="Franklin Gothic Book"/>
                <a:sym typeface="Franklin Gothic Book"/>
              </a:defRPr>
            </a:pPr>
            <a:r>
              <a:t>Generally, breweries by state have a relatively similar Median ABV</a:t>
            </a:r>
            <a:endParaRPr spc="-1"/>
          </a:p>
          <a:p>
            <a:pPr marL="285839" indent="-284759">
              <a:lnSpc>
                <a:spcPct val="110000"/>
              </a:lnSpc>
              <a:spcBef>
                <a:spcPts val="600"/>
              </a:spcBef>
              <a:buClr>
                <a:srgbClr val="1CADE4"/>
              </a:buClr>
              <a:buSzPct val="92000"/>
              <a:buFont typeface="Arial"/>
              <a:buChar char="•"/>
              <a:defRPr spc="-100" sz="1600">
                <a:solidFill>
                  <a:srgbClr val="FFFFFF"/>
                </a:solidFill>
                <a:latin typeface="Franklin Gothic Book"/>
                <a:ea typeface="Franklin Gothic Book"/>
                <a:cs typeface="Franklin Gothic Book"/>
                <a:sym typeface="Franklin Gothic Book"/>
              </a:defRPr>
            </a:pPr>
            <a:r>
              <a:t>States like Delaware have low variance across beers with regards to ABV where the max and median are nearly the same</a:t>
            </a:r>
          </a:p>
        </p:txBody>
      </p:sp>
      <p:pic>
        <p:nvPicPr>
          <p:cNvPr id="887" name="Picture 4" descr="Picture 4"/>
          <p:cNvPicPr>
            <a:picLocks noChangeAspect="1"/>
          </p:cNvPicPr>
          <p:nvPr/>
        </p:nvPicPr>
        <p:blipFill>
          <a:blip r:embed="rId3">
            <a:extLst/>
          </a:blip>
          <a:stretch>
            <a:fillRect/>
          </a:stretch>
        </p:blipFill>
        <p:spPr>
          <a:xfrm>
            <a:off x="4901400" y="3784679"/>
            <a:ext cx="6381361" cy="2646361"/>
          </a:xfrm>
          <a:prstGeom prst="rect">
            <a:avLst/>
          </a:prstGeom>
          <a:ln w="12700">
            <a:miter lim="400000"/>
          </a:ln>
        </p:spPr>
      </p:pic>
      <p:pic>
        <p:nvPicPr>
          <p:cNvPr id="888" name="Picture 5" descr="Picture 5"/>
          <p:cNvPicPr>
            <a:picLocks noChangeAspect="1"/>
          </p:cNvPicPr>
          <p:nvPr/>
        </p:nvPicPr>
        <p:blipFill>
          <a:blip r:embed="rId4">
            <a:extLst/>
          </a:blip>
          <a:stretch>
            <a:fillRect/>
          </a:stretch>
        </p:blipFill>
        <p:spPr>
          <a:xfrm>
            <a:off x="4901400" y="982799"/>
            <a:ext cx="6381361" cy="2577962"/>
          </a:xfrm>
          <a:prstGeom prst="rect">
            <a:avLst/>
          </a:prstGeom>
          <a:ln w="12700">
            <a:miter lim="400000"/>
          </a:ln>
        </p:spPr>
      </p:pic>
      <p:grpSp>
        <p:nvGrpSpPr>
          <p:cNvPr id="892" name="Group 4"/>
          <p:cNvGrpSpPr/>
          <p:nvPr/>
        </p:nvGrpSpPr>
        <p:grpSpPr>
          <a:xfrm>
            <a:off x="5193791" y="1216152"/>
            <a:ext cx="6825278" cy="768097"/>
            <a:chOff x="0" y="0"/>
            <a:chExt cx="6825277" cy="768095"/>
          </a:xfrm>
        </p:grpSpPr>
        <p:sp>
          <p:nvSpPr>
            <p:cNvPr id="889" name="Rectangle 1"/>
            <p:cNvSpPr/>
            <p:nvPr/>
          </p:nvSpPr>
          <p:spPr>
            <a:xfrm>
              <a:off x="0" y="0"/>
              <a:ext cx="6007607" cy="768096"/>
            </a:xfrm>
            <a:prstGeom prst="rect">
              <a:avLst/>
            </a:prstGeom>
            <a:solidFill>
              <a:srgbClr val="FFFF00">
                <a:alpha val="40000"/>
              </a:srgbClr>
            </a:solidFill>
            <a:ln w="25400" cap="flat">
              <a:solidFill>
                <a:srgbClr val="C00000"/>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890" name="Right Brace 2"/>
            <p:cNvSpPr/>
            <p:nvPr/>
          </p:nvSpPr>
          <p:spPr>
            <a:xfrm>
              <a:off x="6045315" y="0"/>
              <a:ext cx="81361" cy="7680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5965" y="0"/>
                    <a:pt x="10800" y="85"/>
                    <a:pt x="10800" y="191"/>
                  </a:cubicBezTo>
                  <a:lnTo>
                    <a:pt x="10800" y="10609"/>
                  </a:lnTo>
                  <a:cubicBezTo>
                    <a:pt x="10800" y="10715"/>
                    <a:pt x="15635" y="10800"/>
                    <a:pt x="21600" y="10800"/>
                  </a:cubicBezTo>
                  <a:cubicBezTo>
                    <a:pt x="15635" y="10800"/>
                    <a:pt x="10800" y="10885"/>
                    <a:pt x="10800" y="10991"/>
                  </a:cubicBezTo>
                  <a:lnTo>
                    <a:pt x="10800" y="21409"/>
                  </a:lnTo>
                  <a:cubicBezTo>
                    <a:pt x="10800" y="21515"/>
                    <a:pt x="5965" y="21600"/>
                    <a:pt x="0" y="21600"/>
                  </a:cubicBezTo>
                </a:path>
              </a:pathLst>
            </a:custGeom>
            <a:noFill/>
            <a:ln w="9525" cap="flat">
              <a:solidFill>
                <a:srgbClr val="C00000"/>
              </a:solidFill>
              <a:prstDash val="solid"/>
              <a:round/>
            </a:ln>
            <a:effectLst/>
          </p:spPr>
          <p:txBody>
            <a:bodyPr wrap="square" lIns="45719" tIns="45719" rIns="45719" bIns="45719" numCol="1" anchor="ctr">
              <a:noAutofit/>
            </a:bodyPr>
            <a:lstStyle/>
            <a:p>
              <a:pPr algn="ctr"/>
            </a:p>
          </p:txBody>
        </p:sp>
        <p:sp>
          <p:nvSpPr>
            <p:cNvPr id="891" name="TextBox 3"/>
            <p:cNvSpPr txBox="1"/>
            <p:nvPr/>
          </p:nvSpPr>
          <p:spPr>
            <a:xfrm>
              <a:off x="6164383" y="284019"/>
              <a:ext cx="660895" cy="1774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700"/>
              </a:lvl1pPr>
            </a:lstStyle>
            <a:p>
              <a:pPr/>
              <a:r>
                <a:t>Little Variance</a:t>
              </a:r>
            </a:p>
          </p:txBody>
        </p:sp>
      </p:grpSp>
      <p:grpSp>
        <p:nvGrpSpPr>
          <p:cNvPr id="896" name="Group 5"/>
          <p:cNvGrpSpPr/>
          <p:nvPr/>
        </p:nvGrpSpPr>
        <p:grpSpPr>
          <a:xfrm>
            <a:off x="5193791" y="4024181"/>
            <a:ext cx="6894471" cy="1207695"/>
            <a:chOff x="0" y="0"/>
            <a:chExt cx="6894470" cy="1207694"/>
          </a:xfrm>
        </p:grpSpPr>
        <p:sp>
          <p:nvSpPr>
            <p:cNvPr id="893" name="Rectangle 8"/>
            <p:cNvSpPr/>
            <p:nvPr/>
          </p:nvSpPr>
          <p:spPr>
            <a:xfrm>
              <a:off x="0" y="0"/>
              <a:ext cx="6045316" cy="1207695"/>
            </a:xfrm>
            <a:prstGeom prst="rect">
              <a:avLst/>
            </a:prstGeom>
            <a:solidFill>
              <a:srgbClr val="FFFF00">
                <a:alpha val="40000"/>
              </a:srgbClr>
            </a:solidFill>
            <a:ln w="25400" cap="flat">
              <a:solidFill>
                <a:srgbClr val="C00000"/>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894" name="Right Brace 9"/>
            <p:cNvSpPr/>
            <p:nvPr/>
          </p:nvSpPr>
          <p:spPr>
            <a:xfrm>
              <a:off x="6073597" y="0"/>
              <a:ext cx="81361" cy="12076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5965" y="0"/>
                    <a:pt x="10800" y="54"/>
                    <a:pt x="10800" y="121"/>
                  </a:cubicBezTo>
                  <a:lnTo>
                    <a:pt x="10800" y="10679"/>
                  </a:lnTo>
                  <a:cubicBezTo>
                    <a:pt x="10800" y="10746"/>
                    <a:pt x="15635" y="10800"/>
                    <a:pt x="21600" y="10800"/>
                  </a:cubicBezTo>
                  <a:cubicBezTo>
                    <a:pt x="15635" y="10800"/>
                    <a:pt x="10800" y="10854"/>
                    <a:pt x="10800" y="10921"/>
                  </a:cubicBezTo>
                  <a:lnTo>
                    <a:pt x="10800" y="21479"/>
                  </a:lnTo>
                  <a:cubicBezTo>
                    <a:pt x="10800" y="21546"/>
                    <a:pt x="5965" y="21600"/>
                    <a:pt x="0" y="21600"/>
                  </a:cubicBezTo>
                </a:path>
              </a:pathLst>
            </a:custGeom>
            <a:noFill/>
            <a:ln w="9525" cap="flat">
              <a:solidFill>
                <a:srgbClr val="C00000"/>
              </a:solidFill>
              <a:prstDash val="solid"/>
              <a:round/>
            </a:ln>
            <a:effectLst/>
          </p:spPr>
          <p:txBody>
            <a:bodyPr wrap="square" lIns="45719" tIns="45719" rIns="45719" bIns="45719" numCol="1" anchor="ctr">
              <a:noAutofit/>
            </a:bodyPr>
            <a:lstStyle/>
            <a:p>
              <a:pPr algn="ctr"/>
            </a:p>
          </p:txBody>
        </p:sp>
        <p:sp>
          <p:nvSpPr>
            <p:cNvPr id="895" name="TextBox 10"/>
            <p:cNvSpPr txBox="1"/>
            <p:nvPr/>
          </p:nvSpPr>
          <p:spPr>
            <a:xfrm>
              <a:off x="6164383" y="503819"/>
              <a:ext cx="730088" cy="1774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700"/>
              </a:lvl1pPr>
            </a:lstStyle>
            <a:p>
              <a:pPr/>
              <a:r>
                <a:t>Larger Variance</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8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89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892" grpId="1"/>
      <p:bldP build="whole" bldLvl="1" animBg="1" rev="0" advAuto="0" spid="896" grpId="2"/>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00" name="CustomShape 1"/>
          <p:cNvSpPr txBox="1"/>
          <p:nvPr/>
        </p:nvSpPr>
        <p:spPr>
          <a:xfrm>
            <a:off x="640079" y="2103120"/>
            <a:ext cx="2925722" cy="1524562"/>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p>
            <a:pPr marL="285839" indent="-284759">
              <a:lnSpc>
                <a:spcPct val="110000"/>
              </a:lnSpc>
              <a:spcBef>
                <a:spcPts val="600"/>
              </a:spcBef>
              <a:buClr>
                <a:srgbClr val="1CADE4"/>
              </a:buClr>
              <a:buSzPct val="92000"/>
              <a:buFont typeface="Arial"/>
              <a:buChar char="•"/>
              <a:defRPr spc="-1" sz="1600">
                <a:solidFill>
                  <a:srgbClr val="FFFFFF"/>
                </a:solidFill>
                <a:latin typeface="Franklin Gothic Book"/>
                <a:ea typeface="Franklin Gothic Book"/>
                <a:cs typeface="Franklin Gothic Book"/>
                <a:sym typeface="Franklin Gothic Book"/>
              </a:defRPr>
            </a:pPr>
            <a:r>
              <a:t>However, three states have significantly higher Max ABV</a:t>
            </a:r>
          </a:p>
          <a:p>
            <a:pPr lvl="1" marL="431999" indent="-215640">
              <a:spcBef>
                <a:spcPts val="600"/>
              </a:spcBef>
              <a:buClr>
                <a:srgbClr val="000000"/>
              </a:buClr>
              <a:buSzPct val="45000"/>
              <a:buChar char="●"/>
              <a:defRPr spc="-1" sz="1100">
                <a:solidFill>
                  <a:srgbClr val="FFFFFF"/>
                </a:solidFill>
                <a:latin typeface="Franklin Gothic Book"/>
                <a:ea typeface="Franklin Gothic Book"/>
                <a:cs typeface="Franklin Gothic Book"/>
                <a:sym typeface="Franklin Gothic Book"/>
              </a:defRPr>
            </a:pPr>
            <a:r>
              <a:t>Colorado (highest Max ABV at 13%)</a:t>
            </a:r>
          </a:p>
          <a:p>
            <a:pPr lvl="1" marL="431999" indent="-215640">
              <a:spcBef>
                <a:spcPts val="600"/>
              </a:spcBef>
              <a:buClr>
                <a:srgbClr val="000000"/>
              </a:buClr>
              <a:buSzPct val="45000"/>
              <a:buChar char="●"/>
              <a:defRPr spc="-1" sz="1100">
                <a:solidFill>
                  <a:srgbClr val="FFFFFF"/>
                </a:solidFill>
                <a:latin typeface="Franklin Gothic Book"/>
                <a:ea typeface="Franklin Gothic Book"/>
                <a:cs typeface="Franklin Gothic Book"/>
                <a:sym typeface="Franklin Gothic Book"/>
              </a:defRPr>
            </a:pPr>
            <a:r>
              <a:t>Kentucky</a:t>
            </a:r>
          </a:p>
          <a:p>
            <a:pPr lvl="1" marL="431999" indent="-215640">
              <a:lnSpc>
                <a:spcPct val="110000"/>
              </a:lnSpc>
              <a:spcBef>
                <a:spcPts val="600"/>
              </a:spcBef>
              <a:buClr>
                <a:srgbClr val="000000"/>
              </a:buClr>
              <a:buSzPct val="45000"/>
              <a:buChar char="●"/>
              <a:defRPr spc="-1" sz="1100">
                <a:solidFill>
                  <a:srgbClr val="FFFFFF"/>
                </a:solidFill>
                <a:latin typeface="Franklin Gothic Book"/>
                <a:ea typeface="Franklin Gothic Book"/>
                <a:cs typeface="Franklin Gothic Book"/>
                <a:sym typeface="Franklin Gothic Book"/>
              </a:defRPr>
            </a:pPr>
            <a:r>
              <a:t>Indiana</a:t>
            </a:r>
          </a:p>
        </p:txBody>
      </p:sp>
      <p:sp>
        <p:nvSpPr>
          <p:cNvPr id="901" name="CustomShape 2"/>
          <p:cNvSpPr txBox="1"/>
          <p:nvPr/>
        </p:nvSpPr>
        <p:spPr>
          <a:xfrm>
            <a:off x="767880" y="933480"/>
            <a:ext cx="3030841" cy="1721161"/>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normAutofit fontScale="100000" lnSpcReduction="0"/>
          </a:bodyPr>
          <a:lstStyle>
            <a:lvl1pPr>
              <a:defRPr b="1" cap="all" spc="-100" sz="2400">
                <a:solidFill>
                  <a:srgbClr val="FFFFFF"/>
                </a:solidFill>
                <a:latin typeface="Franklin Gothic Demi"/>
                <a:ea typeface="Franklin Gothic Demi"/>
                <a:cs typeface="Franklin Gothic Demi"/>
                <a:sym typeface="Franklin Gothic Demi"/>
              </a:defRPr>
            </a:lvl1pPr>
          </a:lstStyle>
          <a:p>
            <a:pPr/>
            <a:r>
              <a:t>ABV Top 10 state comparison</a:t>
            </a:r>
          </a:p>
        </p:txBody>
      </p:sp>
      <p:pic>
        <p:nvPicPr>
          <p:cNvPr id="902" name="Picture 239" descr="Picture 239"/>
          <p:cNvPicPr>
            <a:picLocks noChangeAspect="1"/>
          </p:cNvPicPr>
          <p:nvPr/>
        </p:nvPicPr>
        <p:blipFill>
          <a:blip r:embed="rId3">
            <a:extLst/>
          </a:blip>
          <a:srcRect l="21902" t="0" r="21420" b="4906"/>
          <a:stretch>
            <a:fillRect/>
          </a:stretch>
        </p:blipFill>
        <p:spPr>
          <a:xfrm>
            <a:off x="4645439" y="1078559"/>
            <a:ext cx="6697801" cy="4681801"/>
          </a:xfrm>
          <a:prstGeom prst="rect">
            <a:avLst/>
          </a:prstGeom>
          <a:ln w="12700">
            <a:miter lim="400000"/>
          </a:ln>
        </p:spPr>
      </p:pic>
      <p:grpSp>
        <p:nvGrpSpPr>
          <p:cNvPr id="906" name="Group 1"/>
          <p:cNvGrpSpPr/>
          <p:nvPr/>
        </p:nvGrpSpPr>
        <p:grpSpPr>
          <a:xfrm>
            <a:off x="6364080" y="2882880"/>
            <a:ext cx="3285721" cy="1070281"/>
            <a:chOff x="0" y="0"/>
            <a:chExt cx="3285719" cy="1070280"/>
          </a:xfrm>
        </p:grpSpPr>
        <p:sp>
          <p:nvSpPr>
            <p:cNvPr id="903" name="CustomShape 3"/>
            <p:cNvSpPr/>
            <p:nvPr/>
          </p:nvSpPr>
          <p:spPr>
            <a:xfrm>
              <a:off x="-1" y="149759"/>
              <a:ext cx="886681" cy="651962"/>
            </a:xfrm>
            <a:prstGeom prst="ellipse">
              <a:avLst/>
            </a:prstGeom>
            <a:noFill/>
            <a:ln w="25400" cap="flat">
              <a:solidFill>
                <a:srgbClr val="FFFF00"/>
              </a:solidFill>
              <a:prstDash val="solid"/>
              <a:round/>
            </a:ln>
            <a:effectLst/>
          </p:spPr>
          <p:txBody>
            <a:bodyPr wrap="square" lIns="45719" tIns="45719" rIns="45719" bIns="45719" numCol="1" anchor="t">
              <a:noAutofit/>
            </a:bodyPr>
            <a:lstStyle/>
            <a:p>
              <a:pPr/>
            </a:p>
          </p:txBody>
        </p:sp>
        <p:sp>
          <p:nvSpPr>
            <p:cNvPr id="904" name="CustomShape 4"/>
            <p:cNvSpPr/>
            <p:nvPr/>
          </p:nvSpPr>
          <p:spPr>
            <a:xfrm>
              <a:off x="2499119" y="524520"/>
              <a:ext cx="786601" cy="545761"/>
            </a:xfrm>
            <a:prstGeom prst="ellipse">
              <a:avLst/>
            </a:prstGeom>
            <a:noFill/>
            <a:ln w="25400" cap="flat">
              <a:solidFill>
                <a:srgbClr val="FFFF00"/>
              </a:solidFill>
              <a:prstDash val="solid"/>
              <a:round/>
            </a:ln>
            <a:effectLst/>
          </p:spPr>
          <p:txBody>
            <a:bodyPr wrap="square" lIns="45719" tIns="45719" rIns="45719" bIns="45719" numCol="1" anchor="t">
              <a:noAutofit/>
            </a:bodyPr>
            <a:lstStyle/>
            <a:p>
              <a:pPr/>
            </a:p>
          </p:txBody>
        </p:sp>
        <p:sp>
          <p:nvSpPr>
            <p:cNvPr id="905" name="CustomShape 5"/>
            <p:cNvSpPr/>
            <p:nvPr/>
          </p:nvSpPr>
          <p:spPr>
            <a:xfrm>
              <a:off x="2349719" y="0"/>
              <a:ext cx="786601" cy="545761"/>
            </a:xfrm>
            <a:prstGeom prst="ellipse">
              <a:avLst/>
            </a:prstGeom>
            <a:noFill/>
            <a:ln w="25400" cap="flat">
              <a:solidFill>
                <a:srgbClr val="FFFF00"/>
              </a:solidFill>
              <a:prstDash val="solid"/>
              <a:round/>
            </a:ln>
            <a:effectLst/>
          </p:spPr>
          <p:txBody>
            <a:bodyPr wrap="square" lIns="45719" tIns="45719" rIns="45719" bIns="45719" numCol="1" anchor="t">
              <a:noAutofit/>
            </a:bodyPr>
            <a:lstStyle/>
            <a:p>
              <a:pP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90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906" grpId="1"/>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10" name="CustomShape 1"/>
          <p:cNvSpPr txBox="1"/>
          <p:nvPr/>
        </p:nvSpPr>
        <p:spPr>
          <a:xfrm>
            <a:off x="767880" y="933480"/>
            <a:ext cx="3030841" cy="1721161"/>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normAutofit fontScale="100000" lnSpcReduction="0"/>
          </a:bodyPr>
          <a:lstStyle>
            <a:lvl1pPr>
              <a:defRPr b="1" cap="all" spc="-100" sz="2400">
                <a:solidFill>
                  <a:srgbClr val="FFFFFF"/>
                </a:solidFill>
                <a:latin typeface="Franklin Gothic Demi"/>
                <a:ea typeface="Franklin Gothic Demi"/>
                <a:cs typeface="Franklin Gothic Demi"/>
                <a:sym typeface="Franklin Gothic Demi"/>
              </a:defRPr>
            </a:lvl1pPr>
          </a:lstStyle>
          <a:p>
            <a:pPr/>
            <a:r>
              <a:t>Ibu by state comparison</a:t>
            </a:r>
          </a:p>
        </p:txBody>
      </p:sp>
      <p:sp>
        <p:nvSpPr>
          <p:cNvPr id="911" name="CustomShape 2"/>
          <p:cNvSpPr txBox="1"/>
          <p:nvPr/>
        </p:nvSpPr>
        <p:spPr>
          <a:xfrm>
            <a:off x="767880" y="1802520"/>
            <a:ext cx="3030841" cy="1894457"/>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p>
            <a:pPr marL="285839" indent="-284759">
              <a:lnSpc>
                <a:spcPct val="110000"/>
              </a:lnSpc>
              <a:spcBef>
                <a:spcPts val="600"/>
              </a:spcBef>
              <a:buClr>
                <a:srgbClr val="1CADE4"/>
              </a:buClr>
              <a:buSzPct val="92000"/>
              <a:buFont typeface="Arial"/>
              <a:buChar char="•"/>
              <a:defRPr spc="-1" sz="1600">
                <a:solidFill>
                  <a:srgbClr val="FFFFFF"/>
                </a:solidFill>
                <a:latin typeface="Franklin Gothic Book"/>
                <a:ea typeface="Franklin Gothic Book"/>
                <a:cs typeface="Franklin Gothic Book"/>
                <a:sym typeface="Franklin Gothic Book"/>
              </a:defRPr>
            </a:pPr>
            <a:r>
              <a:t>Median IBU varies drastically across state breweries from 20 to 60 IBUs</a:t>
            </a:r>
          </a:p>
          <a:p>
            <a:pPr marL="285839" indent="-284759">
              <a:lnSpc>
                <a:spcPct val="110000"/>
              </a:lnSpc>
              <a:spcBef>
                <a:spcPts val="600"/>
              </a:spcBef>
              <a:buClr>
                <a:srgbClr val="1CADE4"/>
              </a:buClr>
              <a:buSzPct val="92000"/>
              <a:buFont typeface="Arial"/>
              <a:buChar char="•"/>
              <a:defRPr spc="-1" sz="1600">
                <a:solidFill>
                  <a:srgbClr val="FFFFFF"/>
                </a:solidFill>
                <a:latin typeface="Franklin Gothic Book"/>
                <a:ea typeface="Franklin Gothic Book"/>
                <a:cs typeface="Franklin Gothic Book"/>
                <a:sym typeface="Franklin Gothic Book"/>
              </a:defRPr>
            </a:pPr>
            <a:r>
              <a:t>Maximum IBU follows a similar trend across state with Oregon having the max IBU at 138</a:t>
            </a:r>
          </a:p>
        </p:txBody>
      </p:sp>
      <p:pic>
        <p:nvPicPr>
          <p:cNvPr id="912" name="Picture 4" descr="Picture 4"/>
          <p:cNvPicPr>
            <a:picLocks noChangeAspect="1"/>
          </p:cNvPicPr>
          <p:nvPr/>
        </p:nvPicPr>
        <p:blipFill>
          <a:blip r:embed="rId3">
            <a:extLst/>
          </a:blip>
          <a:stretch>
            <a:fillRect/>
          </a:stretch>
        </p:blipFill>
        <p:spPr>
          <a:xfrm>
            <a:off x="4901400" y="982799"/>
            <a:ext cx="6381361" cy="2628721"/>
          </a:xfrm>
          <a:prstGeom prst="rect">
            <a:avLst/>
          </a:prstGeom>
          <a:ln w="12700">
            <a:miter lim="400000"/>
          </a:ln>
        </p:spPr>
      </p:pic>
      <p:pic>
        <p:nvPicPr>
          <p:cNvPr id="913" name="Picture 5" descr="Picture 5"/>
          <p:cNvPicPr>
            <a:picLocks noChangeAspect="1"/>
          </p:cNvPicPr>
          <p:nvPr/>
        </p:nvPicPr>
        <p:blipFill>
          <a:blip r:embed="rId4">
            <a:extLst/>
          </a:blip>
          <a:stretch>
            <a:fillRect/>
          </a:stretch>
        </p:blipFill>
        <p:spPr>
          <a:xfrm>
            <a:off x="4901400" y="3784679"/>
            <a:ext cx="6381361" cy="2611081"/>
          </a:xfrm>
          <a:prstGeom prst="rect">
            <a:avLst/>
          </a:prstGeom>
          <a:ln w="12700">
            <a:miter lim="400000"/>
          </a:ln>
        </p:spPr>
      </p:pic>
      <p:sp>
        <p:nvSpPr>
          <p:cNvPr id="914" name="Right Brace 5"/>
          <p:cNvSpPr/>
          <p:nvPr/>
        </p:nvSpPr>
        <p:spPr>
          <a:xfrm>
            <a:off x="11267388" y="4024181"/>
            <a:ext cx="90789" cy="13773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5965" y="0"/>
                  <a:pt x="10800" y="53"/>
                  <a:pt x="10800" y="119"/>
                </a:cubicBezTo>
                <a:lnTo>
                  <a:pt x="10800" y="10681"/>
                </a:lnTo>
                <a:cubicBezTo>
                  <a:pt x="10800" y="10747"/>
                  <a:pt x="15635" y="10800"/>
                  <a:pt x="21600" y="10800"/>
                </a:cubicBezTo>
                <a:cubicBezTo>
                  <a:pt x="15635" y="10800"/>
                  <a:pt x="10800" y="10853"/>
                  <a:pt x="10800" y="10919"/>
                </a:cubicBezTo>
                <a:lnTo>
                  <a:pt x="10800" y="21481"/>
                </a:lnTo>
                <a:cubicBezTo>
                  <a:pt x="10800" y="21547"/>
                  <a:pt x="5965" y="21600"/>
                  <a:pt x="0" y="21600"/>
                </a:cubicBezTo>
              </a:path>
            </a:pathLst>
          </a:custGeom>
          <a:ln>
            <a:solidFill>
              <a:srgbClr val="C00000"/>
            </a:solidFill>
          </a:ln>
        </p:spPr>
        <p:txBody>
          <a:bodyPr lIns="45719" rIns="45719" anchor="ctr"/>
          <a:lstStyle/>
          <a:p>
            <a:pPr algn="ctr"/>
          </a:p>
        </p:txBody>
      </p:sp>
      <p:sp>
        <p:nvSpPr>
          <p:cNvPr id="915" name="TextBox 6"/>
          <p:cNvSpPr txBox="1"/>
          <p:nvPr/>
        </p:nvSpPr>
        <p:spPr>
          <a:xfrm>
            <a:off x="11358174" y="4602705"/>
            <a:ext cx="700483" cy="17743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700"/>
            </a:lvl1pPr>
          </a:lstStyle>
          <a:p>
            <a:pPr/>
            <a:r>
              <a:t>Large Variance</a:t>
            </a:r>
          </a:p>
        </p:txBody>
      </p:sp>
      <p:sp>
        <p:nvSpPr>
          <p:cNvPr id="916" name="Right Brace 7"/>
          <p:cNvSpPr/>
          <p:nvPr/>
        </p:nvSpPr>
        <p:spPr>
          <a:xfrm>
            <a:off x="11267388" y="1277263"/>
            <a:ext cx="90789" cy="13773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5965" y="0"/>
                  <a:pt x="10800" y="53"/>
                  <a:pt x="10800" y="119"/>
                </a:cubicBezTo>
                <a:lnTo>
                  <a:pt x="10800" y="10681"/>
                </a:lnTo>
                <a:cubicBezTo>
                  <a:pt x="10800" y="10747"/>
                  <a:pt x="15635" y="10800"/>
                  <a:pt x="21600" y="10800"/>
                </a:cubicBezTo>
                <a:cubicBezTo>
                  <a:pt x="15635" y="10800"/>
                  <a:pt x="10800" y="10853"/>
                  <a:pt x="10800" y="10919"/>
                </a:cubicBezTo>
                <a:lnTo>
                  <a:pt x="10800" y="21481"/>
                </a:lnTo>
                <a:cubicBezTo>
                  <a:pt x="10800" y="21547"/>
                  <a:pt x="5965" y="21600"/>
                  <a:pt x="0" y="21600"/>
                </a:cubicBezTo>
              </a:path>
            </a:pathLst>
          </a:custGeom>
          <a:ln>
            <a:solidFill>
              <a:srgbClr val="C00000"/>
            </a:solidFill>
          </a:ln>
        </p:spPr>
        <p:txBody>
          <a:bodyPr lIns="45719" rIns="45719" anchor="ctr"/>
          <a:lstStyle/>
          <a:p>
            <a:pPr algn="ctr"/>
          </a:p>
        </p:txBody>
      </p:sp>
      <p:sp>
        <p:nvSpPr>
          <p:cNvPr id="917" name="TextBox 8"/>
          <p:cNvSpPr txBox="1"/>
          <p:nvPr/>
        </p:nvSpPr>
        <p:spPr>
          <a:xfrm>
            <a:off x="11358174" y="1855786"/>
            <a:ext cx="700483" cy="17743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700"/>
            </a:lvl1pPr>
          </a:lstStyle>
          <a:p>
            <a:pPr/>
            <a:r>
              <a:t>Large Variance</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921" name="Picture 244" descr="Picture 244"/>
          <p:cNvPicPr>
            <a:picLocks noChangeAspect="1"/>
          </p:cNvPicPr>
          <p:nvPr/>
        </p:nvPicPr>
        <p:blipFill>
          <a:blip r:embed="rId3">
            <a:extLst/>
          </a:blip>
          <a:srcRect l="21902" t="0" r="21420" b="4905"/>
          <a:stretch>
            <a:fillRect/>
          </a:stretch>
        </p:blipFill>
        <p:spPr>
          <a:xfrm>
            <a:off x="5060519" y="1015199"/>
            <a:ext cx="6325202" cy="4421161"/>
          </a:xfrm>
          <a:prstGeom prst="rect">
            <a:avLst/>
          </a:prstGeom>
          <a:ln w="12700">
            <a:miter lim="400000"/>
          </a:ln>
        </p:spPr>
      </p:pic>
      <p:sp>
        <p:nvSpPr>
          <p:cNvPr id="922" name="CustomShape 1"/>
          <p:cNvSpPr txBox="1"/>
          <p:nvPr/>
        </p:nvSpPr>
        <p:spPr>
          <a:xfrm>
            <a:off x="640079" y="2103120"/>
            <a:ext cx="2925722" cy="2472439"/>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p>
            <a:pPr marL="285839" indent="-284759">
              <a:lnSpc>
                <a:spcPct val="110000"/>
              </a:lnSpc>
              <a:spcBef>
                <a:spcPts val="600"/>
              </a:spcBef>
              <a:buClr>
                <a:srgbClr val="1CADE4"/>
              </a:buClr>
              <a:buSzPct val="92000"/>
              <a:buFont typeface="Arial"/>
              <a:buChar char="•"/>
              <a:defRPr spc="-1" sz="1600">
                <a:solidFill>
                  <a:srgbClr val="FFFFFF"/>
                </a:solidFill>
                <a:latin typeface="Franklin Gothic Book"/>
                <a:ea typeface="Franklin Gothic Book"/>
                <a:cs typeface="Franklin Gothic Book"/>
                <a:sym typeface="Franklin Gothic Book"/>
              </a:defRPr>
            </a:pPr>
            <a:r>
              <a:t>Oregon is known for having beer with a lot of hops</a:t>
            </a:r>
          </a:p>
          <a:p>
            <a:pPr marL="285839" indent="-284759">
              <a:lnSpc>
                <a:spcPct val="110000"/>
              </a:lnSpc>
              <a:spcBef>
                <a:spcPts val="600"/>
              </a:spcBef>
              <a:buClr>
                <a:srgbClr val="1CADE4"/>
              </a:buClr>
              <a:buSzPct val="92000"/>
              <a:buFont typeface="Arial"/>
              <a:buChar char="•"/>
              <a:defRPr spc="-1" sz="1600">
                <a:solidFill>
                  <a:srgbClr val="FFFFFF"/>
                </a:solidFill>
                <a:latin typeface="Franklin Gothic Book"/>
                <a:ea typeface="Franklin Gothic Book"/>
                <a:cs typeface="Franklin Gothic Book"/>
                <a:sym typeface="Franklin Gothic Book"/>
              </a:defRPr>
            </a:pPr>
            <a:r>
              <a:t>Although Oregon has highest IBU, it’s not one of the states with highest max ABV</a:t>
            </a:r>
          </a:p>
          <a:p>
            <a:pPr marL="285839" indent="-284759">
              <a:lnSpc>
                <a:spcPct val="110000"/>
              </a:lnSpc>
              <a:spcBef>
                <a:spcPts val="600"/>
              </a:spcBef>
              <a:buClr>
                <a:srgbClr val="1CADE4"/>
              </a:buClr>
              <a:buSzPct val="92000"/>
              <a:buFont typeface="Arial"/>
              <a:buChar char="•"/>
              <a:defRPr spc="-1" sz="1600">
                <a:solidFill>
                  <a:srgbClr val="FFFFFF"/>
                </a:solidFill>
                <a:latin typeface="Franklin Gothic Book"/>
                <a:ea typeface="Franklin Gothic Book"/>
                <a:cs typeface="Franklin Gothic Book"/>
                <a:sym typeface="Franklin Gothic Book"/>
              </a:defRPr>
            </a:pPr>
            <a:r>
              <a:t>However, MA and MN are in top 10 for ABV as well as IBU</a:t>
            </a:r>
          </a:p>
        </p:txBody>
      </p:sp>
      <p:sp>
        <p:nvSpPr>
          <p:cNvPr id="923" name="CustomShape 2"/>
          <p:cNvSpPr txBox="1"/>
          <p:nvPr/>
        </p:nvSpPr>
        <p:spPr>
          <a:xfrm>
            <a:off x="767880" y="933480"/>
            <a:ext cx="3030841" cy="1721161"/>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normAutofit fontScale="100000" lnSpcReduction="0"/>
          </a:bodyPr>
          <a:lstStyle>
            <a:lvl1pPr>
              <a:defRPr b="1" cap="all" spc="-100" sz="2400">
                <a:solidFill>
                  <a:srgbClr val="FFFFFF"/>
                </a:solidFill>
                <a:latin typeface="Franklin Gothic Demi"/>
                <a:ea typeface="Franklin Gothic Demi"/>
                <a:cs typeface="Franklin Gothic Demi"/>
                <a:sym typeface="Franklin Gothic Demi"/>
              </a:defRPr>
            </a:lvl1pPr>
          </a:lstStyle>
          <a:p>
            <a:pPr/>
            <a:r>
              <a:t>Ibu Top 10 state comparison</a:t>
            </a:r>
          </a:p>
        </p:txBody>
      </p:sp>
      <p:sp>
        <p:nvSpPr>
          <p:cNvPr id="924" name="CustomShape 3"/>
          <p:cNvSpPr/>
          <p:nvPr/>
        </p:nvSpPr>
        <p:spPr>
          <a:xfrm>
            <a:off x="5312519" y="2212919"/>
            <a:ext cx="783001" cy="603001"/>
          </a:xfrm>
          <a:prstGeom prst="ellipse">
            <a:avLst/>
          </a:prstGeom>
          <a:ln w="25400">
            <a:solidFill>
              <a:srgbClr val="FFFF00"/>
            </a:solidFill>
          </a:ln>
        </p:spPr>
        <p:txBody>
          <a:bodyPr lIns="45719" rIns="45719"/>
          <a:lstStyle/>
          <a:p>
            <a:pPr/>
          </a:p>
        </p:txBody>
      </p:sp>
      <p:grpSp>
        <p:nvGrpSpPr>
          <p:cNvPr id="927" name="Group 2"/>
          <p:cNvGrpSpPr/>
          <p:nvPr/>
        </p:nvGrpSpPr>
        <p:grpSpPr>
          <a:xfrm>
            <a:off x="7755632" y="1705442"/>
            <a:ext cx="3537679" cy="1282856"/>
            <a:chOff x="0" y="0"/>
            <a:chExt cx="3537677" cy="1282855"/>
          </a:xfrm>
        </p:grpSpPr>
        <p:sp>
          <p:nvSpPr>
            <p:cNvPr id="925" name="CustomShape 3"/>
            <p:cNvSpPr/>
            <p:nvPr/>
          </p:nvSpPr>
          <p:spPr>
            <a:xfrm>
              <a:off x="0" y="-1"/>
              <a:ext cx="1049003" cy="603001"/>
            </a:xfrm>
            <a:prstGeom prst="ellipse">
              <a:avLst/>
            </a:prstGeom>
            <a:noFill/>
            <a:ln w="25400" cap="flat">
              <a:solidFill>
                <a:srgbClr val="FFFF00"/>
              </a:solidFill>
              <a:prstDash val="solid"/>
              <a:round/>
            </a:ln>
            <a:effectLst/>
          </p:spPr>
          <p:txBody>
            <a:bodyPr wrap="square" lIns="45719" tIns="45719" rIns="45719" bIns="45719" numCol="1" anchor="t">
              <a:noAutofit/>
            </a:bodyPr>
            <a:lstStyle/>
            <a:p>
              <a:pPr/>
            </a:p>
          </p:txBody>
        </p:sp>
        <p:sp>
          <p:nvSpPr>
            <p:cNvPr id="926" name="CustomShape 3"/>
            <p:cNvSpPr/>
            <p:nvPr/>
          </p:nvSpPr>
          <p:spPr>
            <a:xfrm>
              <a:off x="2329991" y="808976"/>
              <a:ext cx="1207687" cy="473879"/>
            </a:xfrm>
            <a:prstGeom prst="ellipse">
              <a:avLst/>
            </a:prstGeom>
            <a:noFill/>
            <a:ln w="25400" cap="flat">
              <a:solidFill>
                <a:srgbClr val="FFFF00"/>
              </a:solidFill>
              <a:prstDash val="solid"/>
              <a:round/>
            </a:ln>
            <a:effectLst/>
          </p:spPr>
          <p:txBody>
            <a:bodyPr wrap="square" lIns="45719" tIns="45719" rIns="45719" bIns="45719" numCol="1" anchor="t">
              <a:noAutofit/>
            </a:bodyPr>
            <a:lstStyle/>
            <a:p>
              <a:pP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9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92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924" grpId="1"/>
      <p:bldP build="whole" bldLvl="1" animBg="1" rev="0" advAuto="0" spid="927" grpId="2"/>
    </p:bld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31" name="CustomShape 1"/>
          <p:cNvSpPr txBox="1"/>
          <p:nvPr/>
        </p:nvSpPr>
        <p:spPr>
          <a:xfrm>
            <a:off x="767880" y="933480"/>
            <a:ext cx="3030841" cy="1721161"/>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normAutofit fontScale="100000" lnSpcReduction="0"/>
          </a:bodyPr>
          <a:lstStyle>
            <a:lvl1pPr>
              <a:defRPr b="1" cap="all" spc="-100" sz="2400">
                <a:solidFill>
                  <a:srgbClr val="FFFFFF"/>
                </a:solidFill>
                <a:latin typeface="Franklin Gothic Demi"/>
                <a:ea typeface="Franklin Gothic Demi"/>
                <a:cs typeface="Franklin Gothic Demi"/>
                <a:sym typeface="Franklin Gothic Demi"/>
              </a:defRPr>
            </a:lvl1pPr>
          </a:lstStyle>
          <a:p>
            <a:pPr/>
            <a:r>
              <a:t>Distribution of abv</a:t>
            </a:r>
          </a:p>
        </p:txBody>
      </p:sp>
      <p:pic>
        <p:nvPicPr>
          <p:cNvPr id="932" name="Picture 6" descr="Picture 6"/>
          <p:cNvPicPr>
            <a:picLocks noChangeAspect="1"/>
          </p:cNvPicPr>
          <p:nvPr/>
        </p:nvPicPr>
        <p:blipFill>
          <a:blip r:embed="rId3">
            <a:extLst/>
          </a:blip>
          <a:stretch>
            <a:fillRect/>
          </a:stretch>
        </p:blipFill>
        <p:spPr>
          <a:xfrm>
            <a:off x="4622039" y="2289599"/>
            <a:ext cx="6895081" cy="4094641"/>
          </a:xfrm>
          <a:prstGeom prst="rect">
            <a:avLst/>
          </a:prstGeom>
          <a:ln w="12700">
            <a:miter lim="400000"/>
          </a:ln>
        </p:spPr>
      </p:pic>
      <p:sp>
        <p:nvSpPr>
          <p:cNvPr id="933" name="CustomShape 2"/>
          <p:cNvSpPr txBox="1"/>
          <p:nvPr/>
        </p:nvSpPr>
        <p:spPr>
          <a:xfrm>
            <a:off x="767880" y="2836799"/>
            <a:ext cx="3030841" cy="3000242"/>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normAutofit fontScale="100000" lnSpcReduction="0"/>
          </a:bodyPr>
          <a:lstStyle/>
          <a:p>
            <a:pPr marL="285839" indent="-284759">
              <a:lnSpc>
                <a:spcPct val="110000"/>
              </a:lnSpc>
              <a:spcBef>
                <a:spcPts val="600"/>
              </a:spcBef>
              <a:buClr>
                <a:srgbClr val="1CADE4"/>
              </a:buClr>
              <a:buSzPct val="92000"/>
              <a:buFont typeface="Arial"/>
              <a:buChar char="•"/>
              <a:defRPr spc="-100" sz="1600">
                <a:solidFill>
                  <a:srgbClr val="FFFFFF"/>
                </a:solidFill>
                <a:latin typeface="Franklin Gothic Book"/>
                <a:ea typeface="Franklin Gothic Book"/>
                <a:cs typeface="Franklin Gothic Book"/>
                <a:sym typeface="Franklin Gothic Book"/>
              </a:defRPr>
            </a:pPr>
            <a:r>
              <a:t>The mean and median of ABV are nearly equal</a:t>
            </a:r>
            <a:endParaRPr spc="-1"/>
          </a:p>
          <a:p>
            <a:pPr marL="285839" indent="-284759">
              <a:lnSpc>
                <a:spcPct val="110000"/>
              </a:lnSpc>
              <a:spcBef>
                <a:spcPts val="600"/>
              </a:spcBef>
              <a:buClr>
                <a:srgbClr val="1CADE4"/>
              </a:buClr>
              <a:buSzPct val="92000"/>
              <a:buFont typeface="Arial"/>
              <a:buChar char="•"/>
              <a:defRPr spc="-100" sz="1600">
                <a:solidFill>
                  <a:srgbClr val="FFFFFF"/>
                </a:solidFill>
                <a:latin typeface="Franklin Gothic Book"/>
                <a:ea typeface="Franklin Gothic Book"/>
                <a:cs typeface="Franklin Gothic Book"/>
                <a:sym typeface="Franklin Gothic Book"/>
              </a:defRPr>
            </a:pPr>
            <a:r>
              <a:t>The distribution indicates the majority of beers contain roughly 5% ABV which corresponds to the summary of ABV</a:t>
            </a:r>
            <a:endParaRPr spc="-1"/>
          </a:p>
          <a:p>
            <a:pPr marL="285839" indent="-284759">
              <a:lnSpc>
                <a:spcPct val="110000"/>
              </a:lnSpc>
              <a:spcBef>
                <a:spcPts val="600"/>
              </a:spcBef>
              <a:buClr>
                <a:srgbClr val="1CADE4"/>
              </a:buClr>
              <a:buSzPct val="92000"/>
              <a:buFont typeface="Arial"/>
              <a:buChar char="•"/>
              <a:defRPr spc="-100" sz="1600">
                <a:solidFill>
                  <a:srgbClr val="FFFFFF"/>
                </a:solidFill>
                <a:latin typeface="Franklin Gothic Book"/>
                <a:ea typeface="Franklin Gothic Book"/>
                <a:cs typeface="Franklin Gothic Book"/>
                <a:sym typeface="Franklin Gothic Book"/>
              </a:defRPr>
            </a:pPr>
            <a:r>
              <a:t>This would indicate a market preference for beers with around 5% ABV</a:t>
            </a:r>
          </a:p>
        </p:txBody>
      </p:sp>
      <p:pic>
        <p:nvPicPr>
          <p:cNvPr id="934" name="Picture 4" descr="Picture 4"/>
          <p:cNvPicPr>
            <a:picLocks noChangeAspect="1"/>
          </p:cNvPicPr>
          <p:nvPr/>
        </p:nvPicPr>
        <p:blipFill>
          <a:blip r:embed="rId4">
            <a:extLst/>
          </a:blip>
          <a:stretch>
            <a:fillRect/>
          </a:stretch>
        </p:blipFill>
        <p:spPr>
          <a:xfrm>
            <a:off x="5675400" y="1257839"/>
            <a:ext cx="3694680" cy="342001"/>
          </a:xfrm>
          <a:prstGeom prst="rect">
            <a:avLst/>
          </a:prstGeom>
          <a:ln>
            <a:solidFill>
              <a:srgbClr val="00B0F0"/>
            </a:solidFill>
          </a:ln>
        </p:spPr>
      </p:pic>
      <p:sp>
        <p:nvSpPr>
          <p:cNvPr id="935" name="CustomShape 3"/>
          <p:cNvSpPr txBox="1"/>
          <p:nvPr/>
        </p:nvSpPr>
        <p:spPr>
          <a:xfrm>
            <a:off x="6509160" y="919440"/>
            <a:ext cx="2026441" cy="325406"/>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lgn="ctr">
              <a:defRPr b="1" spc="-1" sz="1600">
                <a:latin typeface="Franklin Gothic Book"/>
                <a:ea typeface="Franklin Gothic Book"/>
                <a:cs typeface="Franklin Gothic Book"/>
                <a:sym typeface="Franklin Gothic Book"/>
              </a:defRPr>
            </a:lvl1pPr>
          </a:lstStyle>
          <a:p>
            <a:pPr/>
            <a:r>
              <a:t>Summary of ABV</a:t>
            </a:r>
          </a:p>
        </p:txBody>
      </p:sp>
      <p:sp>
        <p:nvSpPr>
          <p:cNvPr id="936" name="Straight Connector 2"/>
          <p:cNvSpPr/>
          <p:nvPr/>
        </p:nvSpPr>
        <p:spPr>
          <a:xfrm>
            <a:off x="7722824" y="2511845"/>
            <a:ext cx="1" cy="3448280"/>
          </a:xfrm>
          <a:prstGeom prst="line">
            <a:avLst/>
          </a:prstGeom>
          <a:ln w="28575">
            <a:solidFill>
              <a:srgbClr val="C00000"/>
            </a:solidFill>
          </a:ln>
        </p:spPr>
        <p:txBody>
          <a:bodyPr lIns="45719" rIns="45719"/>
          <a:lstStyle/>
          <a:p>
            <a:pPr/>
          </a:p>
        </p:txBody>
      </p:sp>
      <p:sp>
        <p:nvSpPr>
          <p:cNvPr id="937" name="Rectangle 3"/>
          <p:cNvSpPr/>
          <p:nvPr/>
        </p:nvSpPr>
        <p:spPr>
          <a:xfrm>
            <a:off x="6918593" y="1257839"/>
            <a:ext cx="1211856" cy="342001"/>
          </a:xfrm>
          <a:prstGeom prst="rect">
            <a:avLst/>
          </a:prstGeom>
          <a:ln w="25400">
            <a:solidFill>
              <a:srgbClr val="C00000"/>
            </a:solidFill>
          </a:ln>
        </p:spPr>
        <p:txBody>
          <a:bodyPr lIns="45719" rIns="45719" anchor="ctr"/>
          <a:lstStyle/>
          <a:p>
            <a:pPr algn="ctr">
              <a:defRPr>
                <a:solidFill>
                  <a:srgbClr val="FFFFFF"/>
                </a:solidFill>
              </a:defRPr>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9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93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936" grpId="2"/>
      <p:bldP build="whole" bldLvl="1" animBg="1" rev="0" advAuto="0" spid="937" grpId="1"/>
    </p:bldLst>
  </p:timing>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41" name="CustomShape 1"/>
          <p:cNvSpPr txBox="1"/>
          <p:nvPr/>
        </p:nvSpPr>
        <p:spPr>
          <a:xfrm>
            <a:off x="590399" y="933480"/>
            <a:ext cx="3447002" cy="1721161"/>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normAutofit fontScale="100000" lnSpcReduction="0"/>
          </a:bodyPr>
          <a:lstStyle/>
          <a:p>
            <a:pPr>
              <a:defRPr b="1" cap="all" spc="-100" sz="2400">
                <a:solidFill>
                  <a:srgbClr val="FFFFFF"/>
                </a:solidFill>
                <a:latin typeface="Franklin Gothic Demi"/>
                <a:ea typeface="Franklin Gothic Demi"/>
                <a:cs typeface="Franklin Gothic Demi"/>
                <a:sym typeface="Franklin Gothic Demi"/>
              </a:defRPr>
            </a:pPr>
            <a:r>
              <a:t>ABV compared to IBU</a:t>
            </a:r>
            <a:br/>
            <a:r>
              <a:rPr sz="1800"/>
              <a:t>is there a relationship?</a:t>
            </a:r>
          </a:p>
        </p:txBody>
      </p:sp>
      <p:sp>
        <p:nvSpPr>
          <p:cNvPr id="942" name="CustomShape 2"/>
          <p:cNvSpPr txBox="1"/>
          <p:nvPr/>
        </p:nvSpPr>
        <p:spPr>
          <a:xfrm>
            <a:off x="767880" y="2836799"/>
            <a:ext cx="3030841" cy="2472440"/>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p>
            <a:pPr marL="285839" indent="-284759">
              <a:lnSpc>
                <a:spcPct val="110000"/>
              </a:lnSpc>
              <a:spcBef>
                <a:spcPts val="600"/>
              </a:spcBef>
              <a:buClr>
                <a:srgbClr val="1CADE4"/>
              </a:buClr>
              <a:buSzPct val="92000"/>
              <a:buFont typeface="Arial"/>
              <a:buChar char="•"/>
              <a:defRPr spc="-1" sz="1600">
                <a:solidFill>
                  <a:srgbClr val="FFFFFF"/>
                </a:solidFill>
                <a:latin typeface="Franklin Gothic Book"/>
                <a:ea typeface="Franklin Gothic Book"/>
                <a:cs typeface="Franklin Gothic Book"/>
                <a:sym typeface="Franklin Gothic Book"/>
              </a:defRPr>
            </a:pPr>
            <a:r>
              <a:t>We see a positive relationship between IBU to ABV</a:t>
            </a:r>
          </a:p>
          <a:p>
            <a:pPr marL="285839" indent="-284759">
              <a:lnSpc>
                <a:spcPct val="110000"/>
              </a:lnSpc>
              <a:spcBef>
                <a:spcPts val="600"/>
              </a:spcBef>
              <a:buClr>
                <a:srgbClr val="1CADE4"/>
              </a:buClr>
              <a:buSzPct val="92000"/>
              <a:buFont typeface="Arial"/>
              <a:buChar char="•"/>
              <a:defRPr spc="-1" sz="1600">
                <a:solidFill>
                  <a:srgbClr val="FFFFFF"/>
                </a:solidFill>
                <a:latin typeface="Franklin Gothic Book"/>
                <a:ea typeface="Franklin Gothic Book"/>
                <a:cs typeface="Franklin Gothic Book"/>
                <a:sym typeface="Franklin Gothic Book"/>
              </a:defRPr>
            </a:pPr>
            <a:r>
              <a:t>As the IBU increases, we see an increase in ABV</a:t>
            </a:r>
          </a:p>
          <a:p>
            <a:pPr marL="285839" indent="-284759">
              <a:lnSpc>
                <a:spcPct val="110000"/>
              </a:lnSpc>
              <a:spcBef>
                <a:spcPts val="600"/>
              </a:spcBef>
              <a:buClr>
                <a:srgbClr val="1CADE4"/>
              </a:buClr>
              <a:buSzPct val="92000"/>
              <a:buFont typeface="Arial"/>
              <a:buChar char="•"/>
              <a:defRPr spc="-1" sz="1600">
                <a:solidFill>
                  <a:srgbClr val="FFFFFF"/>
                </a:solidFill>
                <a:latin typeface="Franklin Gothic Book"/>
                <a:ea typeface="Franklin Gothic Book"/>
                <a:cs typeface="Franklin Gothic Book"/>
                <a:sym typeface="Franklin Gothic Book"/>
              </a:defRPr>
            </a:pPr>
            <a:r>
              <a:t>This suggests that beers that are increasingly bitter also generally have an increase in ABV</a:t>
            </a:r>
          </a:p>
        </p:txBody>
      </p:sp>
      <p:pic>
        <p:nvPicPr>
          <p:cNvPr id="943" name="Picture 4" descr="Picture 4"/>
          <p:cNvPicPr>
            <a:picLocks noChangeAspect="1"/>
          </p:cNvPicPr>
          <p:nvPr/>
        </p:nvPicPr>
        <p:blipFill>
          <a:blip r:embed="rId3">
            <a:extLst/>
          </a:blip>
          <a:stretch>
            <a:fillRect/>
          </a:stretch>
        </p:blipFill>
        <p:spPr>
          <a:xfrm>
            <a:off x="4556879" y="1453320"/>
            <a:ext cx="6580801" cy="4190040"/>
          </a:xfrm>
          <a:prstGeom prst="rect">
            <a:avLst/>
          </a:prstGeom>
          <a:ln w="12700">
            <a:miter lim="400000"/>
          </a:ln>
        </p:spPr>
      </p:pic>
      <p:sp>
        <p:nvSpPr>
          <p:cNvPr id="944" name="CustomShape 3"/>
          <p:cNvSpPr txBox="1"/>
          <p:nvPr/>
        </p:nvSpPr>
        <p:spPr>
          <a:xfrm>
            <a:off x="4556879" y="5837399"/>
            <a:ext cx="7107120" cy="734378"/>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p>
            <a:pPr>
              <a:defRPr spc="-1" sz="1200"/>
            </a:pPr>
            <a:r>
              <a:t>The more malted barley you add, the more fermentable sugars are available to the yeast, which generally results in higher ABV. To offset the higher sweetness, brewers throw in more bittering hops to balance beer. ... Balance is everything in a good beer.</a:t>
            </a:r>
          </a:p>
          <a:p>
            <a:pPr>
              <a:defRPr spc="-1" sz="800" u="sng">
                <a:solidFill>
                  <a:srgbClr val="0000FF"/>
                </a:solidFill>
              </a:defRPr>
            </a:pPr>
            <a:r>
              <a:rPr>
                <a:uFill>
                  <a:solidFill>
                    <a:srgbClr val="0000FF"/>
                  </a:solidFill>
                </a:uFill>
                <a:hlinkClick r:id="rId4" invalidUrl="" action="" tgtFrame="" tooltip="" history="1" highlightClick="0" endSnd="0"/>
              </a:rPr>
              <a:t>https://www.quora.com/Why-do-hoppy-beers-generally-have-a-higher-ABV-1</a:t>
            </a:r>
            <a:r>
              <a:rPr u="none">
                <a:solidFill>
                  <a:srgbClr val="000000"/>
                </a:solidFill>
              </a:rPr>
              <a:t> </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Arial"/>
        <a:ea typeface="Arial"/>
        <a:cs typeface="Arial"/>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Arial"/>
        <a:ea typeface="Arial"/>
        <a:cs typeface="Arial"/>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