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311" r:id="rId3"/>
    <p:sldId id="312" r:id="rId4"/>
    <p:sldId id="314" r:id="rId5"/>
    <p:sldId id="315" r:id="rId6"/>
    <p:sldId id="313" r:id="rId7"/>
    <p:sldId id="316" r:id="rId8"/>
    <p:sldId id="264" r:id="rId9"/>
    <p:sldId id="268" r:id="rId10"/>
    <p:sldId id="260" r:id="rId11"/>
    <p:sldId id="269" r:id="rId12"/>
    <p:sldId id="271" r:id="rId13"/>
    <p:sldId id="288" r:id="rId14"/>
    <p:sldId id="319" r:id="rId15"/>
  </p:sldIdLst>
  <p:sldSz cx="9144000" cy="5143500" type="screen16x9"/>
  <p:notesSz cx="6858000" cy="9144000"/>
  <p:embeddedFontLst>
    <p:embeddedFont>
      <p:font typeface="Fredoka One" panose="02000000000000000000" pitchFamily="2" charset="77"/>
      <p:regular r:id="rId17"/>
    </p:embeddedFont>
    <p:embeddedFont>
      <p:font typeface="Lilita One" panose="02000000000000000000" pitchFamily="2" charset="0"/>
      <p:regular r:id="rId18"/>
    </p:embeddedFont>
    <p:embeddedFont>
      <p:font typeface="Montserrat Black" panose="020F0502020204030204" pitchFamily="34" charset="0"/>
      <p:bold r:id="rId19"/>
      <p:italic r:id="rId20"/>
      <p:boldItalic r:id="rId21"/>
    </p:embeddedFont>
    <p:embeddedFont>
      <p:font typeface="Nunito ExtraBold" panose="020F0502020204030204" pitchFamily="34" charset="0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 Black" panose="020F0502020204030204" pitchFamily="34" charset="0"/>
      <p:bold r:id="rId29"/>
      <p:italic r:id="rId30"/>
      <p:boldItalic r:id="rId31"/>
    </p:embeddedFont>
    <p:embeddedFont>
      <p:font typeface="Raleway Medium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72063-8EAA-4DB7-9FDD-27E03B3FBD92}">
  <a:tblStyle styleId="{AFE72063-8EAA-4DB7-9FDD-27E03B3FBD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7"/>
  </p:normalViewPr>
  <p:slideViewPr>
    <p:cSldViewPr snapToGrid="0" snapToObjects="1">
      <p:cViewPr varScale="1">
        <p:scale>
          <a:sx n="120" d="100"/>
          <a:sy n="120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b2cb79802_0_2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b2cb79802_0_2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b2cb79802_0_2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b2cb79802_0_2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b2cb79802_0_2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ab2cb79802_0_2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ac3f336e55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ac3f336e55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ac3f336e55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ac3f336e55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1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2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98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22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4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21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7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d903b965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d903b965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b2cb79802_0_2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b2cb79802_0_2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0975"/>
            <a:ext cx="4049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000" b="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46675" y="3456788"/>
            <a:ext cx="3982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12" name="Google Shape;12;p2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934875" y="12979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934875" y="1654302"/>
            <a:ext cx="2810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hasCustomPrompt="1"/>
          </p:nvPr>
        </p:nvSpPr>
        <p:spPr>
          <a:xfrm>
            <a:off x="4239700" y="1297950"/>
            <a:ext cx="7071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4934875" y="272120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4934875" y="3077842"/>
            <a:ext cx="2810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5" hasCustomPrompt="1"/>
          </p:nvPr>
        </p:nvSpPr>
        <p:spPr>
          <a:xfrm>
            <a:off x="4239700" y="2721200"/>
            <a:ext cx="7071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4" name="Google Shape;34;p5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35" name="Google Shape;35;p5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 idx="6"/>
          </p:nvPr>
        </p:nvSpPr>
        <p:spPr>
          <a:xfrm>
            <a:off x="3522000" y="541975"/>
            <a:ext cx="4902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41" name="Google Shape;41;p6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60" name="Google Shape;60;p9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692775" y="1462425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2"/>
          </p:nvPr>
        </p:nvSpPr>
        <p:spPr>
          <a:xfrm>
            <a:off x="1699500" y="1821019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3"/>
          </p:nvPr>
        </p:nvSpPr>
        <p:spPr>
          <a:xfrm>
            <a:off x="1692775" y="2798875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4"/>
          </p:nvPr>
        </p:nvSpPr>
        <p:spPr>
          <a:xfrm>
            <a:off x="1699425" y="3157469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5"/>
          </p:nvPr>
        </p:nvSpPr>
        <p:spPr>
          <a:xfrm>
            <a:off x="5664375" y="1462425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6"/>
          </p:nvPr>
        </p:nvSpPr>
        <p:spPr>
          <a:xfrm>
            <a:off x="5664375" y="1821019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7"/>
          </p:nvPr>
        </p:nvSpPr>
        <p:spPr>
          <a:xfrm>
            <a:off x="5664375" y="2798875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Black"/>
              <a:buNone/>
              <a:defRPr sz="1600">
                <a:solidFill>
                  <a:schemeClr val="accent3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8"/>
          </p:nvPr>
        </p:nvSpPr>
        <p:spPr>
          <a:xfrm>
            <a:off x="5664375" y="3157469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118" name="Google Shape;118;p16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9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2395877" y="1475600"/>
            <a:ext cx="1788900" cy="1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2"/>
          </p:nvPr>
        </p:nvSpPr>
        <p:spPr>
          <a:xfrm>
            <a:off x="2395875" y="1705150"/>
            <a:ext cx="17889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3"/>
          </p:nvPr>
        </p:nvSpPr>
        <p:spPr>
          <a:xfrm>
            <a:off x="6334116" y="1475600"/>
            <a:ext cx="17922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4"/>
          </p:nvPr>
        </p:nvSpPr>
        <p:spPr>
          <a:xfrm>
            <a:off x="6334125" y="1705150"/>
            <a:ext cx="17898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Montserrat Black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5"/>
          </p:nvPr>
        </p:nvSpPr>
        <p:spPr>
          <a:xfrm>
            <a:off x="2395877" y="3325711"/>
            <a:ext cx="17922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6"/>
          </p:nvPr>
        </p:nvSpPr>
        <p:spPr>
          <a:xfrm>
            <a:off x="2395875" y="3555250"/>
            <a:ext cx="17898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7"/>
          </p:nvPr>
        </p:nvSpPr>
        <p:spPr>
          <a:xfrm>
            <a:off x="6334116" y="3325711"/>
            <a:ext cx="17922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8"/>
          </p:nvPr>
        </p:nvSpPr>
        <p:spPr>
          <a:xfrm>
            <a:off x="6334122" y="3555250"/>
            <a:ext cx="17898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22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186" name="Google Shape;186;p22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4462100" y="1796275"/>
            <a:ext cx="33102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4465100" y="2274450"/>
            <a:ext cx="33072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192" name="Google Shape;192;p23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Fredoka One"/>
              <a:buNone/>
              <a:defRPr sz="25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●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○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■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●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○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■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●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○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■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62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>
            <a:off x="746675" y="3456788"/>
            <a:ext cx="3982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ctrTitle"/>
          </p:nvPr>
        </p:nvSpPr>
        <p:spPr>
          <a:xfrm>
            <a:off x="392696" y="1545187"/>
            <a:ext cx="4336479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Cyclistic Analysis</a:t>
            </a:r>
            <a:endParaRPr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8430775" y="4599425"/>
            <a:ext cx="2772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98AD3-B428-174C-B3F4-5B594FB9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75" y="933910"/>
            <a:ext cx="3026604" cy="298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BB93A-5CAA-BB4C-8570-E125E08928DC}"/>
              </a:ext>
            </a:extLst>
          </p:cNvPr>
          <p:cNvSpPr txBox="1"/>
          <p:nvPr/>
        </p:nvSpPr>
        <p:spPr>
          <a:xfrm>
            <a:off x="1137683" y="3919979"/>
            <a:ext cx="343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Presented by: Andrew Melcer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Last Updated: 17</a:t>
            </a:r>
            <a:r>
              <a:rPr lang="en-US" baseline="30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of November,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1112025" y="3351647"/>
            <a:ext cx="1783950" cy="55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aleway Medium"/>
                <a:cs typeface="Arial" panose="020B0604020202020204" pitchFamily="34" charset="0"/>
                <a:sym typeface="Raleway Medium"/>
              </a:rPr>
              <a:t>Create cheaper deals, especially for new or returning casual riders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ea typeface="Raleway Medium"/>
              <a:cs typeface="Arial" panose="020B0604020202020204" pitchFamily="34" charset="0"/>
              <a:sym typeface="Raleway Medium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1245000" y="1850682"/>
            <a:ext cx="1518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D959C"/>
                </a:solidFill>
                <a:latin typeface="Arial" panose="020B0604020202020204" pitchFamily="34" charset="0"/>
                <a:ea typeface="Fredoka One"/>
                <a:cs typeface="Arial" panose="020B0604020202020204" pitchFamily="34" charset="0"/>
                <a:sym typeface="Fredoka One"/>
              </a:rPr>
              <a:t>Deals</a:t>
            </a:r>
            <a:endParaRPr sz="1800" b="1" dirty="0">
              <a:solidFill>
                <a:srgbClr val="3D959C"/>
              </a:solidFill>
              <a:latin typeface="Arial" panose="020B0604020202020204" pitchFamily="34" charset="0"/>
              <a:ea typeface="Fredoka One"/>
              <a:cs typeface="Arial" panose="020B0604020202020204" pitchFamily="34" charset="0"/>
              <a:sym typeface="Fredoka One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3813000" y="3396638"/>
            <a:ext cx="1560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aleway Medium"/>
                <a:cs typeface="Arial" panose="020B0604020202020204" pitchFamily="34" charset="0"/>
                <a:sym typeface="Raleway Medium"/>
              </a:rPr>
              <a:t>Advertise these new discounts during peak travel season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ea typeface="Raleway Medium"/>
              <a:cs typeface="Arial" panose="020B0604020202020204" pitchFamily="34" charset="0"/>
              <a:sym typeface="Raleway Medium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3813000" y="1850682"/>
            <a:ext cx="1518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D959C"/>
                </a:solidFill>
                <a:latin typeface="Arial" panose="020B0604020202020204" pitchFamily="34" charset="0"/>
                <a:ea typeface="Fredoka One"/>
                <a:cs typeface="Arial" panose="020B0604020202020204" pitchFamily="34" charset="0"/>
                <a:sym typeface="Fredoka One"/>
              </a:rPr>
              <a:t>Advertise</a:t>
            </a:r>
            <a:endParaRPr sz="1800" b="1" dirty="0">
              <a:solidFill>
                <a:srgbClr val="3D959C"/>
              </a:solidFill>
              <a:latin typeface="Arial" panose="020B0604020202020204" pitchFamily="34" charset="0"/>
              <a:ea typeface="Fredoka One"/>
              <a:cs typeface="Arial" panose="020B0604020202020204" pitchFamily="34" charset="0"/>
              <a:sym typeface="Fredoka One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6359700" y="3396638"/>
            <a:ext cx="15606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aleway Medium"/>
                <a:cs typeface="Arial" panose="020B0604020202020204" pitchFamily="34" charset="0"/>
                <a:sym typeface="Raleway Medium"/>
              </a:rPr>
              <a:t>Create a social media campaign to grow awareness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ea typeface="Raleway Medium"/>
              <a:cs typeface="Arial" panose="020B0604020202020204" pitchFamily="34" charset="0"/>
              <a:sym typeface="Raleway Medium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6273569" y="1850682"/>
            <a:ext cx="1646731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D959C"/>
                </a:solidFill>
                <a:latin typeface="Arial" panose="020B0604020202020204" pitchFamily="34" charset="0"/>
                <a:ea typeface="Fredoka One"/>
                <a:cs typeface="Arial" panose="020B0604020202020204" pitchFamily="34" charset="0"/>
                <a:sym typeface="Fredoka One"/>
              </a:rPr>
              <a:t>Social Media</a:t>
            </a:r>
            <a:endParaRPr sz="1800" b="1" dirty="0">
              <a:solidFill>
                <a:srgbClr val="3D959C"/>
              </a:solidFill>
              <a:latin typeface="Arial" panose="020B0604020202020204" pitchFamily="34" charset="0"/>
              <a:ea typeface="Fredoka One"/>
              <a:cs typeface="Arial" panose="020B0604020202020204" pitchFamily="34" charset="0"/>
              <a:sym typeface="Fredoka One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0" y="2532150"/>
            <a:ext cx="9144000" cy="63900"/>
          </a:xfrm>
          <a:prstGeom prst="rect">
            <a:avLst/>
          </a:prstGeom>
          <a:solidFill>
            <a:srgbClr val="3D95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1821150" y="2381250"/>
            <a:ext cx="365700" cy="36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1912500" y="2472600"/>
            <a:ext cx="183000" cy="18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4389150" y="2381250"/>
            <a:ext cx="365700" cy="36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4480500" y="2472600"/>
            <a:ext cx="183000" cy="18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6957150" y="2381250"/>
            <a:ext cx="365700" cy="36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7048500" y="2472600"/>
            <a:ext cx="183000" cy="18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25D57-455E-8A44-A72E-EF9B9ACB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45" y="2175421"/>
            <a:ext cx="787910" cy="777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772566-5E84-AA42-998E-4119F98B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45" y="2183514"/>
            <a:ext cx="787910" cy="7773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4A48B2-0575-1A4A-BAA8-1D116ED0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63" y="2175421"/>
            <a:ext cx="787910" cy="7773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/>
          <p:nvPr/>
        </p:nvSpPr>
        <p:spPr>
          <a:xfrm>
            <a:off x="4316520" y="3633819"/>
            <a:ext cx="510900" cy="383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5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funnel</a:t>
            </a:r>
            <a:endParaRPr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5" name="Google Shape;525;p45"/>
          <p:cNvSpPr/>
          <p:nvPr/>
        </p:nvSpPr>
        <p:spPr>
          <a:xfrm>
            <a:off x="3170046" y="1396633"/>
            <a:ext cx="2803908" cy="570511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5"/>
          <p:cNvSpPr/>
          <p:nvPr/>
        </p:nvSpPr>
        <p:spPr>
          <a:xfrm>
            <a:off x="3478253" y="1967119"/>
            <a:ext cx="2187492" cy="570060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"/>
          <p:cNvSpPr/>
          <p:nvPr/>
        </p:nvSpPr>
        <p:spPr>
          <a:xfrm>
            <a:off x="3787453" y="2537154"/>
            <a:ext cx="1569090" cy="570533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5"/>
          <p:cNvSpPr/>
          <p:nvPr/>
        </p:nvSpPr>
        <p:spPr>
          <a:xfrm>
            <a:off x="4093173" y="3107663"/>
            <a:ext cx="957648" cy="570511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9" name="Google Shape;529;p45"/>
          <p:cNvCxnSpPr/>
          <p:nvPr/>
        </p:nvCxnSpPr>
        <p:spPr>
          <a:xfrm>
            <a:off x="3091934" y="2368781"/>
            <a:ext cx="832500" cy="0"/>
          </a:xfrm>
          <a:prstGeom prst="straightConnector1">
            <a:avLst/>
          </a:prstGeom>
          <a:noFill/>
          <a:ln w="19050" cap="flat" cmpd="sng">
            <a:solidFill>
              <a:srgbClr val="3D959C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0" name="Google Shape;530;p45"/>
          <p:cNvCxnSpPr/>
          <p:nvPr/>
        </p:nvCxnSpPr>
        <p:spPr>
          <a:xfrm rot="10800000">
            <a:off x="5180320" y="1820946"/>
            <a:ext cx="1058700" cy="0"/>
          </a:xfrm>
          <a:prstGeom prst="straightConnector1">
            <a:avLst/>
          </a:prstGeom>
          <a:noFill/>
          <a:ln w="19050" cap="flat" cmpd="sng">
            <a:solidFill>
              <a:srgbClr val="3D959C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1" name="Google Shape;531;p45"/>
          <p:cNvCxnSpPr/>
          <p:nvPr/>
        </p:nvCxnSpPr>
        <p:spPr>
          <a:xfrm rot="10800000">
            <a:off x="4748575" y="2975150"/>
            <a:ext cx="1041000" cy="0"/>
          </a:xfrm>
          <a:prstGeom prst="straightConnector1">
            <a:avLst/>
          </a:prstGeom>
          <a:noFill/>
          <a:ln w="19050" cap="flat" cmpd="sng">
            <a:solidFill>
              <a:srgbClr val="3D959C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32" name="Google Shape;532;p45"/>
          <p:cNvSpPr txBox="1">
            <a:spLocks noGrp="1"/>
          </p:cNvSpPr>
          <p:nvPr>
            <p:ph type="subTitle" idx="4294967295"/>
          </p:nvPr>
        </p:nvSpPr>
        <p:spPr>
          <a:xfrm>
            <a:off x="1190984" y="3875391"/>
            <a:ext cx="23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annual memberships instead of one-time casual riders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Google Shape;533;p45"/>
          <p:cNvSpPr txBox="1">
            <a:spLocks noGrp="1"/>
          </p:cNvSpPr>
          <p:nvPr>
            <p:ph type="subTitle" idx="4294967295"/>
          </p:nvPr>
        </p:nvSpPr>
        <p:spPr>
          <a:xfrm>
            <a:off x="5853275" y="3107160"/>
            <a:ext cx="2334000" cy="725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their decision with discounts during summer months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45"/>
          <p:cNvSpPr txBox="1">
            <a:spLocks noGrp="1"/>
          </p:cNvSpPr>
          <p:nvPr>
            <p:ph type="subTitle" idx="4294967295"/>
          </p:nvPr>
        </p:nvSpPr>
        <p:spPr>
          <a:xfrm>
            <a:off x="731657" y="2571671"/>
            <a:ext cx="22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eye-catching deals that can be shared easily 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Google Shape;535;p45"/>
          <p:cNvSpPr txBox="1">
            <a:spLocks noGrp="1"/>
          </p:cNvSpPr>
          <p:nvPr>
            <p:ph type="subTitle" idx="4294967295"/>
          </p:nvPr>
        </p:nvSpPr>
        <p:spPr>
          <a:xfrm>
            <a:off x="6316475" y="1961975"/>
            <a:ext cx="2107500" cy="78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Drum up awareness through targeted social media advertisements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6" name="Google Shape;536;p45"/>
          <p:cNvSpPr txBox="1">
            <a:spLocks noGrp="1"/>
          </p:cNvSpPr>
          <p:nvPr>
            <p:ph type="title" idx="4294967295"/>
          </p:nvPr>
        </p:nvSpPr>
        <p:spPr>
          <a:xfrm>
            <a:off x="1035257" y="2173678"/>
            <a:ext cx="19812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endParaRPr sz="18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Google Shape;537;p45"/>
          <p:cNvSpPr txBox="1">
            <a:spLocks noGrp="1"/>
          </p:cNvSpPr>
          <p:nvPr>
            <p:ph type="title" idx="4294967295"/>
          </p:nvPr>
        </p:nvSpPr>
        <p:spPr>
          <a:xfrm>
            <a:off x="5853275" y="2744130"/>
            <a:ext cx="19812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endParaRPr sz="18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Google Shape;538;p45"/>
          <p:cNvSpPr txBox="1">
            <a:spLocks noGrp="1"/>
          </p:cNvSpPr>
          <p:nvPr>
            <p:ph type="title" idx="4294967295"/>
          </p:nvPr>
        </p:nvSpPr>
        <p:spPr>
          <a:xfrm>
            <a:off x="6316478" y="1601332"/>
            <a:ext cx="19812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Awareness</a:t>
            </a:r>
            <a:endParaRPr sz="18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9" name="Google Shape;539;p45"/>
          <p:cNvSpPr txBox="1">
            <a:spLocks noGrp="1"/>
          </p:cNvSpPr>
          <p:nvPr>
            <p:ph type="title" idx="4294967295"/>
          </p:nvPr>
        </p:nvSpPr>
        <p:spPr>
          <a:xfrm>
            <a:off x="1811384" y="3469214"/>
            <a:ext cx="17115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endParaRPr sz="18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0" name="Google Shape;540;p45"/>
          <p:cNvCxnSpPr/>
          <p:nvPr/>
        </p:nvCxnSpPr>
        <p:spPr>
          <a:xfrm>
            <a:off x="3594242" y="3655690"/>
            <a:ext cx="957300" cy="0"/>
          </a:xfrm>
          <a:prstGeom prst="straightConnector1">
            <a:avLst/>
          </a:prstGeom>
          <a:noFill/>
          <a:ln w="19050" cap="flat" cmpd="sng">
            <a:solidFill>
              <a:srgbClr val="3D959C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3300F2-3319-2647-89DC-40C60715F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106" y="4093662"/>
            <a:ext cx="853788" cy="8423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p47"/>
          <p:cNvCxnSpPr/>
          <p:nvPr/>
        </p:nvCxnSpPr>
        <p:spPr>
          <a:xfrm>
            <a:off x="1043850" y="2800350"/>
            <a:ext cx="70563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47"/>
          <p:cNvCxnSpPr/>
          <p:nvPr/>
        </p:nvCxnSpPr>
        <p:spPr>
          <a:xfrm rot="10800000">
            <a:off x="4572000" y="1245900"/>
            <a:ext cx="0" cy="3244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47"/>
          <p:cNvSpPr txBox="1">
            <a:spLocks noGrp="1"/>
          </p:cNvSpPr>
          <p:nvPr>
            <p:ph type="subTitle" idx="1"/>
          </p:nvPr>
        </p:nvSpPr>
        <p:spPr>
          <a:xfrm>
            <a:off x="2395877" y="1475600"/>
            <a:ext cx="1788900" cy="1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  <a:endParaRPr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Google Shape;554;p47"/>
          <p:cNvSpPr txBox="1">
            <a:spLocks noGrp="1"/>
          </p:cNvSpPr>
          <p:nvPr>
            <p:ph type="subTitle" idx="2"/>
          </p:nvPr>
        </p:nvSpPr>
        <p:spPr>
          <a:xfrm>
            <a:off x="2395874" y="1705150"/>
            <a:ext cx="1973639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revenue stream from targeted holiday advertisements 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5" name="Google Shape;555;p47"/>
          <p:cNvSpPr txBox="1">
            <a:spLocks noGrp="1"/>
          </p:cNvSpPr>
          <p:nvPr>
            <p:ph type="subTitle" idx="3"/>
          </p:nvPr>
        </p:nvSpPr>
        <p:spPr>
          <a:xfrm>
            <a:off x="6334116" y="1475600"/>
            <a:ext cx="17922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endParaRPr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6" name="Google Shape;556;p47"/>
          <p:cNvSpPr txBox="1">
            <a:spLocks noGrp="1"/>
          </p:cNvSpPr>
          <p:nvPr>
            <p:ph type="subTitle" idx="4"/>
          </p:nvPr>
        </p:nvSpPr>
        <p:spPr>
          <a:xfrm>
            <a:off x="6334124" y="1705150"/>
            <a:ext cx="2012434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Possible slight losses initially with larger returns annually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7" name="Google Shape;557;p47"/>
          <p:cNvSpPr txBox="1">
            <a:spLocks noGrp="1"/>
          </p:cNvSpPr>
          <p:nvPr>
            <p:ph type="subTitle" idx="5"/>
          </p:nvPr>
        </p:nvSpPr>
        <p:spPr>
          <a:xfrm>
            <a:off x="2395877" y="3325711"/>
            <a:ext cx="17922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8" name="Google Shape;558;p47"/>
          <p:cNvSpPr txBox="1">
            <a:spLocks noGrp="1"/>
          </p:cNvSpPr>
          <p:nvPr>
            <p:ph type="subTitle" idx="6"/>
          </p:nvPr>
        </p:nvSpPr>
        <p:spPr>
          <a:xfrm>
            <a:off x="2395875" y="3555250"/>
            <a:ext cx="1990724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casual riders to switch over to an annual membership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Google Shape;559;p47"/>
          <p:cNvSpPr txBox="1">
            <a:spLocks noGrp="1"/>
          </p:cNvSpPr>
          <p:nvPr>
            <p:ph type="subTitle" idx="7"/>
          </p:nvPr>
        </p:nvSpPr>
        <p:spPr>
          <a:xfrm>
            <a:off x="6334116" y="3325711"/>
            <a:ext cx="17922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Google Shape;560;p47"/>
          <p:cNvSpPr txBox="1">
            <a:spLocks noGrp="1"/>
          </p:cNvSpPr>
          <p:nvPr>
            <p:ph type="subTitle" idx="8"/>
          </p:nvPr>
        </p:nvSpPr>
        <p:spPr>
          <a:xfrm>
            <a:off x="6334121" y="3555250"/>
            <a:ext cx="2089879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Pushback from current members missing out on the new deals</a:t>
            </a:r>
          </a:p>
        </p:txBody>
      </p:sp>
      <p:grpSp>
        <p:nvGrpSpPr>
          <p:cNvPr id="561" name="Google Shape;561;p47"/>
          <p:cNvGrpSpPr/>
          <p:nvPr/>
        </p:nvGrpSpPr>
        <p:grpSpPr>
          <a:xfrm>
            <a:off x="1027550" y="1327575"/>
            <a:ext cx="1219200" cy="1219200"/>
            <a:chOff x="713225" y="1085867"/>
            <a:chExt cx="1219200" cy="1219200"/>
          </a:xfrm>
        </p:grpSpPr>
        <p:sp>
          <p:nvSpPr>
            <p:cNvPr id="562" name="Google Shape;562;p47"/>
            <p:cNvSpPr/>
            <p:nvPr/>
          </p:nvSpPr>
          <p:spPr>
            <a:xfrm>
              <a:off x="713225" y="1085867"/>
              <a:ext cx="1219200" cy="1219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" name="Google Shape;563;p47"/>
            <p:cNvGrpSpPr/>
            <p:nvPr/>
          </p:nvGrpSpPr>
          <p:grpSpPr>
            <a:xfrm>
              <a:off x="1128850" y="1355475"/>
              <a:ext cx="387950" cy="679950"/>
              <a:chOff x="1510725" y="1860913"/>
              <a:chExt cx="387950" cy="679950"/>
            </a:xfrm>
          </p:grpSpPr>
          <p:sp>
            <p:nvSpPr>
              <p:cNvPr id="564" name="Google Shape;564;p47"/>
              <p:cNvSpPr/>
              <p:nvPr/>
            </p:nvSpPr>
            <p:spPr>
              <a:xfrm>
                <a:off x="1535450" y="1976763"/>
                <a:ext cx="324525" cy="471400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18856" extrusionOk="0">
                    <a:moveTo>
                      <a:pt x="7047" y="0"/>
                    </a:moveTo>
                    <a:cubicBezTo>
                      <a:pt x="6058" y="0"/>
                      <a:pt x="5133" y="188"/>
                      <a:pt x="4391" y="495"/>
                    </a:cubicBezTo>
                    <a:cubicBezTo>
                      <a:pt x="3585" y="806"/>
                      <a:pt x="2908" y="1177"/>
                      <a:pt x="2413" y="1731"/>
                    </a:cubicBezTo>
                    <a:cubicBezTo>
                      <a:pt x="1855" y="2225"/>
                      <a:pt x="1424" y="2784"/>
                      <a:pt x="1177" y="3462"/>
                    </a:cubicBezTo>
                    <a:cubicBezTo>
                      <a:pt x="866" y="4144"/>
                      <a:pt x="742" y="4821"/>
                      <a:pt x="742" y="5504"/>
                    </a:cubicBezTo>
                    <a:cubicBezTo>
                      <a:pt x="742" y="6369"/>
                      <a:pt x="866" y="7047"/>
                      <a:pt x="1113" y="7665"/>
                    </a:cubicBezTo>
                    <a:cubicBezTo>
                      <a:pt x="1301" y="8224"/>
                      <a:pt x="1607" y="8718"/>
                      <a:pt x="2043" y="9148"/>
                    </a:cubicBezTo>
                    <a:cubicBezTo>
                      <a:pt x="2413" y="9519"/>
                      <a:pt x="2844" y="9831"/>
                      <a:pt x="3338" y="10078"/>
                    </a:cubicBezTo>
                    <a:cubicBezTo>
                      <a:pt x="3833" y="10325"/>
                      <a:pt x="4327" y="10508"/>
                      <a:pt x="4822" y="10696"/>
                    </a:cubicBezTo>
                    <a:cubicBezTo>
                      <a:pt x="5380" y="10820"/>
                      <a:pt x="5875" y="11003"/>
                      <a:pt x="6369" y="11126"/>
                    </a:cubicBezTo>
                    <a:cubicBezTo>
                      <a:pt x="6800" y="11250"/>
                      <a:pt x="7294" y="11438"/>
                      <a:pt x="7665" y="11621"/>
                    </a:cubicBezTo>
                    <a:cubicBezTo>
                      <a:pt x="8036" y="11744"/>
                      <a:pt x="8347" y="11992"/>
                      <a:pt x="8595" y="12239"/>
                    </a:cubicBezTo>
                    <a:cubicBezTo>
                      <a:pt x="8842" y="12550"/>
                      <a:pt x="8901" y="12857"/>
                      <a:pt x="8901" y="13292"/>
                    </a:cubicBezTo>
                    <a:cubicBezTo>
                      <a:pt x="8901" y="14034"/>
                      <a:pt x="8718" y="14588"/>
                      <a:pt x="8283" y="14959"/>
                    </a:cubicBezTo>
                    <a:cubicBezTo>
                      <a:pt x="7853" y="15270"/>
                      <a:pt x="7235" y="15453"/>
                      <a:pt x="6493" y="15453"/>
                    </a:cubicBezTo>
                    <a:cubicBezTo>
                      <a:pt x="5934" y="15453"/>
                      <a:pt x="5380" y="15394"/>
                      <a:pt x="5009" y="15206"/>
                    </a:cubicBezTo>
                    <a:cubicBezTo>
                      <a:pt x="4574" y="15023"/>
                      <a:pt x="4203" y="14899"/>
                      <a:pt x="3897" y="14652"/>
                    </a:cubicBezTo>
                    <a:cubicBezTo>
                      <a:pt x="3526" y="14464"/>
                      <a:pt x="3279" y="14281"/>
                      <a:pt x="2967" y="14157"/>
                    </a:cubicBezTo>
                    <a:cubicBezTo>
                      <a:pt x="2720" y="13970"/>
                      <a:pt x="2473" y="13910"/>
                      <a:pt x="2226" y="13910"/>
                    </a:cubicBezTo>
                    <a:cubicBezTo>
                      <a:pt x="2043" y="13910"/>
                      <a:pt x="1855" y="13970"/>
                      <a:pt x="1672" y="14034"/>
                    </a:cubicBezTo>
                    <a:lnTo>
                      <a:pt x="1301" y="14405"/>
                    </a:lnTo>
                    <a:lnTo>
                      <a:pt x="0" y="16442"/>
                    </a:lnTo>
                    <a:cubicBezTo>
                      <a:pt x="371" y="16754"/>
                      <a:pt x="806" y="17124"/>
                      <a:pt x="1301" y="17372"/>
                    </a:cubicBezTo>
                    <a:cubicBezTo>
                      <a:pt x="1795" y="17678"/>
                      <a:pt x="2290" y="17925"/>
                      <a:pt x="2844" y="18173"/>
                    </a:cubicBezTo>
                    <a:cubicBezTo>
                      <a:pt x="3402" y="18361"/>
                      <a:pt x="4021" y="18544"/>
                      <a:pt x="4574" y="18667"/>
                    </a:cubicBezTo>
                    <a:cubicBezTo>
                      <a:pt x="5192" y="18791"/>
                      <a:pt x="5751" y="18855"/>
                      <a:pt x="6369" y="18855"/>
                    </a:cubicBezTo>
                    <a:cubicBezTo>
                      <a:pt x="7418" y="18855"/>
                      <a:pt x="8347" y="18667"/>
                      <a:pt x="9148" y="18361"/>
                    </a:cubicBezTo>
                    <a:cubicBezTo>
                      <a:pt x="9954" y="18049"/>
                      <a:pt x="10696" y="17619"/>
                      <a:pt x="11250" y="17060"/>
                    </a:cubicBezTo>
                    <a:cubicBezTo>
                      <a:pt x="11809" y="16506"/>
                      <a:pt x="12239" y="15888"/>
                      <a:pt x="12486" y="15146"/>
                    </a:cubicBezTo>
                    <a:cubicBezTo>
                      <a:pt x="12798" y="14405"/>
                      <a:pt x="12981" y="13599"/>
                      <a:pt x="12981" y="12733"/>
                    </a:cubicBezTo>
                    <a:cubicBezTo>
                      <a:pt x="12981" y="11992"/>
                      <a:pt x="12857" y="11314"/>
                      <a:pt x="12610" y="10755"/>
                    </a:cubicBezTo>
                    <a:cubicBezTo>
                      <a:pt x="12363" y="10202"/>
                      <a:pt x="12056" y="9766"/>
                      <a:pt x="11685" y="9396"/>
                    </a:cubicBezTo>
                    <a:cubicBezTo>
                      <a:pt x="11314" y="9025"/>
                      <a:pt x="10820" y="8718"/>
                      <a:pt x="10325" y="8471"/>
                    </a:cubicBezTo>
                    <a:cubicBezTo>
                      <a:pt x="9890" y="8224"/>
                      <a:pt x="9336" y="7976"/>
                      <a:pt x="8842" y="7788"/>
                    </a:cubicBezTo>
                    <a:cubicBezTo>
                      <a:pt x="8347" y="7605"/>
                      <a:pt x="7853" y="7482"/>
                      <a:pt x="7358" y="7294"/>
                    </a:cubicBezTo>
                    <a:cubicBezTo>
                      <a:pt x="6864" y="7170"/>
                      <a:pt x="6429" y="6987"/>
                      <a:pt x="5998" y="6799"/>
                    </a:cubicBezTo>
                    <a:cubicBezTo>
                      <a:pt x="5628" y="6676"/>
                      <a:pt x="5316" y="6429"/>
                      <a:pt x="5069" y="6181"/>
                    </a:cubicBezTo>
                    <a:cubicBezTo>
                      <a:pt x="4822" y="5934"/>
                      <a:pt x="4762" y="5627"/>
                      <a:pt x="4762" y="5257"/>
                    </a:cubicBezTo>
                    <a:cubicBezTo>
                      <a:pt x="4762" y="4698"/>
                      <a:pt x="4945" y="4203"/>
                      <a:pt x="5316" y="3897"/>
                    </a:cubicBezTo>
                    <a:cubicBezTo>
                      <a:pt x="5687" y="3526"/>
                      <a:pt x="6305" y="3402"/>
                      <a:pt x="7111" y="3402"/>
                    </a:cubicBezTo>
                    <a:cubicBezTo>
                      <a:pt x="7606" y="3402"/>
                      <a:pt x="7976" y="3462"/>
                      <a:pt x="8347" y="3585"/>
                    </a:cubicBezTo>
                    <a:cubicBezTo>
                      <a:pt x="8718" y="3709"/>
                      <a:pt x="9025" y="3833"/>
                      <a:pt x="9336" y="3956"/>
                    </a:cubicBezTo>
                    <a:cubicBezTo>
                      <a:pt x="9584" y="4144"/>
                      <a:pt x="9831" y="4268"/>
                      <a:pt x="10078" y="4391"/>
                    </a:cubicBezTo>
                    <a:cubicBezTo>
                      <a:pt x="10325" y="4515"/>
                      <a:pt x="10508" y="4574"/>
                      <a:pt x="10696" y="4574"/>
                    </a:cubicBezTo>
                    <a:cubicBezTo>
                      <a:pt x="10943" y="4574"/>
                      <a:pt x="11126" y="4515"/>
                      <a:pt x="11250" y="4391"/>
                    </a:cubicBezTo>
                    <a:cubicBezTo>
                      <a:pt x="11374" y="4327"/>
                      <a:pt x="11497" y="4144"/>
                      <a:pt x="11621" y="3956"/>
                    </a:cubicBezTo>
                    <a:lnTo>
                      <a:pt x="12674" y="1978"/>
                    </a:lnTo>
                    <a:cubicBezTo>
                      <a:pt x="12363" y="1672"/>
                      <a:pt x="11992" y="1424"/>
                      <a:pt x="11561" y="1177"/>
                    </a:cubicBezTo>
                    <a:cubicBezTo>
                      <a:pt x="11191" y="930"/>
                      <a:pt x="10696" y="683"/>
                      <a:pt x="10261" y="559"/>
                    </a:cubicBezTo>
                    <a:cubicBezTo>
                      <a:pt x="9766" y="371"/>
                      <a:pt x="9272" y="247"/>
                      <a:pt x="8718" y="124"/>
                    </a:cubicBezTo>
                    <a:cubicBezTo>
                      <a:pt x="8159" y="64"/>
                      <a:pt x="7606" y="0"/>
                      <a:pt x="70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7"/>
              <p:cNvSpPr/>
              <p:nvPr/>
            </p:nvSpPr>
            <p:spPr>
              <a:xfrm>
                <a:off x="1663775" y="2452713"/>
                <a:ext cx="2622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3526" extrusionOk="0">
                    <a:moveTo>
                      <a:pt x="554" y="0"/>
                    </a:moveTo>
                    <a:cubicBezTo>
                      <a:pt x="247" y="0"/>
                      <a:pt x="0" y="188"/>
                      <a:pt x="0" y="495"/>
                    </a:cubicBezTo>
                    <a:lnTo>
                      <a:pt x="0" y="2967"/>
                    </a:lnTo>
                    <a:cubicBezTo>
                      <a:pt x="0" y="3279"/>
                      <a:pt x="247" y="3526"/>
                      <a:pt x="554" y="3526"/>
                    </a:cubicBezTo>
                    <a:cubicBezTo>
                      <a:pt x="801" y="3526"/>
                      <a:pt x="1048" y="3279"/>
                      <a:pt x="1048" y="2967"/>
                    </a:cubicBezTo>
                    <a:lnTo>
                      <a:pt x="1048" y="495"/>
                    </a:lnTo>
                    <a:cubicBezTo>
                      <a:pt x="1048" y="188"/>
                      <a:pt x="801" y="0"/>
                      <a:pt x="5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7"/>
              <p:cNvSpPr/>
              <p:nvPr/>
            </p:nvSpPr>
            <p:spPr>
              <a:xfrm>
                <a:off x="1663775" y="2004563"/>
                <a:ext cx="26225" cy="4110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6443" extrusionOk="0">
                    <a:moveTo>
                      <a:pt x="554" y="1"/>
                    </a:moveTo>
                    <a:cubicBezTo>
                      <a:pt x="247" y="1"/>
                      <a:pt x="0" y="248"/>
                      <a:pt x="0" y="495"/>
                    </a:cubicBezTo>
                    <a:lnTo>
                      <a:pt x="0" y="15889"/>
                    </a:lnTo>
                    <a:cubicBezTo>
                      <a:pt x="0" y="16195"/>
                      <a:pt x="247" y="16443"/>
                      <a:pt x="554" y="16443"/>
                    </a:cubicBezTo>
                    <a:cubicBezTo>
                      <a:pt x="801" y="16443"/>
                      <a:pt x="1048" y="16195"/>
                      <a:pt x="1048" y="15889"/>
                    </a:cubicBezTo>
                    <a:lnTo>
                      <a:pt x="1048" y="495"/>
                    </a:lnTo>
                    <a:cubicBezTo>
                      <a:pt x="1048" y="248"/>
                      <a:pt x="801" y="1"/>
                      <a:pt x="5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7"/>
              <p:cNvSpPr/>
              <p:nvPr/>
            </p:nvSpPr>
            <p:spPr>
              <a:xfrm>
                <a:off x="1663775" y="1901088"/>
                <a:ext cx="26225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45" extrusionOk="0">
                    <a:moveTo>
                      <a:pt x="554" y="1"/>
                    </a:moveTo>
                    <a:cubicBezTo>
                      <a:pt x="247" y="1"/>
                      <a:pt x="0" y="248"/>
                      <a:pt x="0" y="555"/>
                    </a:cubicBezTo>
                    <a:lnTo>
                      <a:pt x="0" y="2285"/>
                    </a:lnTo>
                    <a:cubicBezTo>
                      <a:pt x="0" y="2597"/>
                      <a:pt x="247" y="2844"/>
                      <a:pt x="554" y="2844"/>
                    </a:cubicBezTo>
                    <a:cubicBezTo>
                      <a:pt x="801" y="2844"/>
                      <a:pt x="1048" y="2597"/>
                      <a:pt x="1048" y="2285"/>
                    </a:cubicBezTo>
                    <a:lnTo>
                      <a:pt x="1048" y="555"/>
                    </a:lnTo>
                    <a:cubicBezTo>
                      <a:pt x="1048" y="248"/>
                      <a:pt x="801" y="1"/>
                      <a:pt x="5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7"/>
              <p:cNvSpPr/>
              <p:nvPr/>
            </p:nvSpPr>
            <p:spPr>
              <a:xfrm>
                <a:off x="1716300" y="2129788"/>
                <a:ext cx="26225" cy="36930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4772" extrusionOk="0">
                    <a:moveTo>
                      <a:pt x="555" y="1"/>
                    </a:moveTo>
                    <a:cubicBezTo>
                      <a:pt x="248" y="1"/>
                      <a:pt x="1" y="248"/>
                      <a:pt x="1" y="495"/>
                    </a:cubicBezTo>
                    <a:lnTo>
                      <a:pt x="1" y="14277"/>
                    </a:lnTo>
                    <a:cubicBezTo>
                      <a:pt x="1" y="14524"/>
                      <a:pt x="248" y="14771"/>
                      <a:pt x="555" y="14771"/>
                    </a:cubicBezTo>
                    <a:cubicBezTo>
                      <a:pt x="802" y="14771"/>
                      <a:pt x="1049" y="14524"/>
                      <a:pt x="1049" y="14277"/>
                    </a:cubicBezTo>
                    <a:lnTo>
                      <a:pt x="1049" y="495"/>
                    </a:lnTo>
                    <a:cubicBezTo>
                      <a:pt x="1049" y="248"/>
                      <a:pt x="802" y="1"/>
                      <a:pt x="5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7"/>
              <p:cNvSpPr/>
              <p:nvPr/>
            </p:nvSpPr>
            <p:spPr>
              <a:xfrm>
                <a:off x="1716300" y="1860913"/>
                <a:ext cx="26225" cy="2611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45" extrusionOk="0">
                    <a:moveTo>
                      <a:pt x="555" y="1"/>
                    </a:moveTo>
                    <a:cubicBezTo>
                      <a:pt x="248" y="1"/>
                      <a:pt x="1" y="248"/>
                      <a:pt x="1" y="495"/>
                    </a:cubicBezTo>
                    <a:lnTo>
                      <a:pt x="1" y="9950"/>
                    </a:lnTo>
                    <a:cubicBezTo>
                      <a:pt x="1" y="10197"/>
                      <a:pt x="248" y="10444"/>
                      <a:pt x="555" y="10444"/>
                    </a:cubicBezTo>
                    <a:cubicBezTo>
                      <a:pt x="802" y="10444"/>
                      <a:pt x="1049" y="10197"/>
                      <a:pt x="1049" y="9950"/>
                    </a:cubicBezTo>
                    <a:lnTo>
                      <a:pt x="1049" y="495"/>
                    </a:lnTo>
                    <a:cubicBezTo>
                      <a:pt x="1049" y="248"/>
                      <a:pt x="802" y="1"/>
                      <a:pt x="5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7"/>
              <p:cNvSpPr/>
              <p:nvPr/>
            </p:nvSpPr>
            <p:spPr>
              <a:xfrm>
                <a:off x="1781200" y="2293338"/>
                <a:ext cx="117475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6694" extrusionOk="0">
                    <a:moveTo>
                      <a:pt x="4104" y="1"/>
                    </a:moveTo>
                    <a:cubicBezTo>
                      <a:pt x="3841" y="1"/>
                      <a:pt x="3645" y="221"/>
                      <a:pt x="3645" y="441"/>
                    </a:cubicBezTo>
                    <a:cubicBezTo>
                      <a:pt x="3586" y="1430"/>
                      <a:pt x="3339" y="2236"/>
                      <a:pt x="3027" y="2914"/>
                    </a:cubicBezTo>
                    <a:cubicBezTo>
                      <a:pt x="2533" y="3903"/>
                      <a:pt x="1914" y="4585"/>
                      <a:pt x="1361" y="5015"/>
                    </a:cubicBezTo>
                    <a:cubicBezTo>
                      <a:pt x="1113" y="5203"/>
                      <a:pt x="866" y="5386"/>
                      <a:pt x="678" y="5510"/>
                    </a:cubicBezTo>
                    <a:cubicBezTo>
                      <a:pt x="555" y="5574"/>
                      <a:pt x="495" y="5633"/>
                      <a:pt x="431" y="5633"/>
                    </a:cubicBezTo>
                    <a:cubicBezTo>
                      <a:pt x="431" y="5698"/>
                      <a:pt x="372" y="5698"/>
                      <a:pt x="372" y="5698"/>
                    </a:cubicBezTo>
                    <a:cubicBezTo>
                      <a:pt x="307" y="5698"/>
                      <a:pt x="307" y="5757"/>
                      <a:pt x="307" y="5757"/>
                    </a:cubicBezTo>
                    <a:cubicBezTo>
                      <a:pt x="248" y="5757"/>
                      <a:pt x="248" y="5757"/>
                      <a:pt x="184" y="5821"/>
                    </a:cubicBezTo>
                    <a:cubicBezTo>
                      <a:pt x="1" y="6068"/>
                      <a:pt x="1" y="6375"/>
                      <a:pt x="248" y="6563"/>
                    </a:cubicBezTo>
                    <a:cubicBezTo>
                      <a:pt x="333" y="6648"/>
                      <a:pt x="457" y="6693"/>
                      <a:pt x="586" y="6693"/>
                    </a:cubicBezTo>
                    <a:cubicBezTo>
                      <a:pt x="708" y="6693"/>
                      <a:pt x="834" y="6652"/>
                      <a:pt x="931" y="6563"/>
                    </a:cubicBezTo>
                    <a:lnTo>
                      <a:pt x="990" y="6563"/>
                    </a:lnTo>
                    <a:cubicBezTo>
                      <a:pt x="1113" y="6499"/>
                      <a:pt x="1173" y="6439"/>
                      <a:pt x="1361" y="6316"/>
                    </a:cubicBezTo>
                    <a:cubicBezTo>
                      <a:pt x="1855" y="6004"/>
                      <a:pt x="2597" y="5450"/>
                      <a:pt x="3274" y="4521"/>
                    </a:cubicBezTo>
                    <a:cubicBezTo>
                      <a:pt x="3645" y="4026"/>
                      <a:pt x="3957" y="3472"/>
                      <a:pt x="4204" y="2854"/>
                    </a:cubicBezTo>
                    <a:cubicBezTo>
                      <a:pt x="4451" y="2172"/>
                      <a:pt x="4634" y="1430"/>
                      <a:pt x="4698" y="565"/>
                    </a:cubicBezTo>
                    <a:cubicBezTo>
                      <a:pt x="4698" y="258"/>
                      <a:pt x="4451" y="11"/>
                      <a:pt x="4204" y="11"/>
                    </a:cubicBezTo>
                    <a:cubicBezTo>
                      <a:pt x="4170" y="4"/>
                      <a:pt x="4137" y="1"/>
                      <a:pt x="41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7"/>
              <p:cNvSpPr/>
              <p:nvPr/>
            </p:nvSpPr>
            <p:spPr>
              <a:xfrm>
                <a:off x="1510725" y="1955538"/>
                <a:ext cx="122150" cy="3114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2459" extrusionOk="0">
                    <a:moveTo>
                      <a:pt x="4280" y="1"/>
                    </a:moveTo>
                    <a:cubicBezTo>
                      <a:pt x="4212" y="1"/>
                      <a:pt x="4144" y="16"/>
                      <a:pt x="4080" y="48"/>
                    </a:cubicBezTo>
                    <a:cubicBezTo>
                      <a:pt x="4080" y="48"/>
                      <a:pt x="3833" y="172"/>
                      <a:pt x="3402" y="419"/>
                    </a:cubicBezTo>
                    <a:cubicBezTo>
                      <a:pt x="2844" y="790"/>
                      <a:pt x="2043" y="1408"/>
                      <a:pt x="1301" y="2397"/>
                    </a:cubicBezTo>
                    <a:cubicBezTo>
                      <a:pt x="930" y="2891"/>
                      <a:pt x="618" y="3510"/>
                      <a:pt x="371" y="4187"/>
                    </a:cubicBezTo>
                    <a:cubicBezTo>
                      <a:pt x="188" y="4929"/>
                      <a:pt x="0" y="5735"/>
                      <a:pt x="0" y="6600"/>
                    </a:cubicBezTo>
                    <a:cubicBezTo>
                      <a:pt x="0" y="7648"/>
                      <a:pt x="248" y="8514"/>
                      <a:pt x="559" y="9256"/>
                    </a:cubicBezTo>
                    <a:cubicBezTo>
                      <a:pt x="806" y="9814"/>
                      <a:pt x="1054" y="10309"/>
                      <a:pt x="1424" y="10680"/>
                    </a:cubicBezTo>
                    <a:cubicBezTo>
                      <a:pt x="1855" y="11298"/>
                      <a:pt x="2349" y="11728"/>
                      <a:pt x="2720" y="11975"/>
                    </a:cubicBezTo>
                    <a:cubicBezTo>
                      <a:pt x="3155" y="12287"/>
                      <a:pt x="3402" y="12410"/>
                      <a:pt x="3402" y="12410"/>
                    </a:cubicBezTo>
                    <a:cubicBezTo>
                      <a:pt x="3485" y="12444"/>
                      <a:pt x="3567" y="12459"/>
                      <a:pt x="3646" y="12459"/>
                    </a:cubicBezTo>
                    <a:cubicBezTo>
                      <a:pt x="3862" y="12459"/>
                      <a:pt x="4054" y="12344"/>
                      <a:pt x="4144" y="12163"/>
                    </a:cubicBezTo>
                    <a:cubicBezTo>
                      <a:pt x="4268" y="11916"/>
                      <a:pt x="4144" y="11604"/>
                      <a:pt x="3897" y="11481"/>
                    </a:cubicBezTo>
                    <a:cubicBezTo>
                      <a:pt x="3897" y="11481"/>
                      <a:pt x="3709" y="11357"/>
                      <a:pt x="3402" y="11174"/>
                    </a:cubicBezTo>
                    <a:cubicBezTo>
                      <a:pt x="3032" y="10927"/>
                      <a:pt x="2413" y="10432"/>
                      <a:pt x="1919" y="9691"/>
                    </a:cubicBezTo>
                    <a:cubicBezTo>
                      <a:pt x="1672" y="9320"/>
                      <a:pt x="1484" y="8885"/>
                      <a:pt x="1301" y="8331"/>
                    </a:cubicBezTo>
                    <a:cubicBezTo>
                      <a:pt x="1177" y="7836"/>
                      <a:pt x="1054" y="7278"/>
                      <a:pt x="1054" y="6600"/>
                    </a:cubicBezTo>
                    <a:cubicBezTo>
                      <a:pt x="1054" y="5547"/>
                      <a:pt x="1301" y="4682"/>
                      <a:pt x="1607" y="4004"/>
                    </a:cubicBezTo>
                    <a:cubicBezTo>
                      <a:pt x="1855" y="3445"/>
                      <a:pt x="2166" y="3015"/>
                      <a:pt x="2473" y="2580"/>
                    </a:cubicBezTo>
                    <a:cubicBezTo>
                      <a:pt x="2967" y="2026"/>
                      <a:pt x="3462" y="1655"/>
                      <a:pt x="3833" y="1408"/>
                    </a:cubicBezTo>
                    <a:cubicBezTo>
                      <a:pt x="4080" y="1220"/>
                      <a:pt x="4203" y="1161"/>
                      <a:pt x="4327" y="1096"/>
                    </a:cubicBezTo>
                    <a:cubicBezTo>
                      <a:pt x="4391" y="1096"/>
                      <a:pt x="4451" y="1037"/>
                      <a:pt x="4451" y="1037"/>
                    </a:cubicBezTo>
                    <a:lnTo>
                      <a:pt x="4515" y="1037"/>
                    </a:lnTo>
                    <a:cubicBezTo>
                      <a:pt x="4762" y="913"/>
                      <a:pt x="4886" y="602"/>
                      <a:pt x="4762" y="355"/>
                    </a:cubicBezTo>
                    <a:cubicBezTo>
                      <a:pt x="4671" y="127"/>
                      <a:pt x="4476" y="1"/>
                      <a:pt x="42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2" name="Google Shape;572;p47"/>
          <p:cNvGrpSpPr/>
          <p:nvPr/>
        </p:nvGrpSpPr>
        <p:grpSpPr>
          <a:xfrm>
            <a:off x="4962527" y="1327575"/>
            <a:ext cx="1219200" cy="1219200"/>
            <a:chOff x="5053127" y="-1723395"/>
            <a:chExt cx="1219200" cy="1219200"/>
          </a:xfrm>
        </p:grpSpPr>
        <p:sp>
          <p:nvSpPr>
            <p:cNvPr id="573" name="Google Shape;573;p47"/>
            <p:cNvSpPr/>
            <p:nvPr/>
          </p:nvSpPr>
          <p:spPr>
            <a:xfrm>
              <a:off x="5053127" y="-1723395"/>
              <a:ext cx="1219200" cy="1219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47"/>
            <p:cNvGrpSpPr/>
            <p:nvPr/>
          </p:nvGrpSpPr>
          <p:grpSpPr>
            <a:xfrm>
              <a:off x="5344725" y="-1429800"/>
              <a:ext cx="633600" cy="632100"/>
              <a:chOff x="5211375" y="1884900"/>
              <a:chExt cx="633600" cy="632100"/>
            </a:xfrm>
          </p:grpSpPr>
          <p:sp>
            <p:nvSpPr>
              <p:cNvPr id="575" name="Google Shape;575;p47"/>
              <p:cNvSpPr/>
              <p:nvPr/>
            </p:nvSpPr>
            <p:spPr>
              <a:xfrm>
                <a:off x="5364425" y="1884900"/>
                <a:ext cx="480550" cy="406075"/>
              </a:xfrm>
              <a:custGeom>
                <a:avLst/>
                <a:gdLst/>
                <a:ahLst/>
                <a:cxnLst/>
                <a:rect l="l" t="t" r="r" b="b"/>
                <a:pathLst>
                  <a:path w="19222" h="16243" extrusionOk="0">
                    <a:moveTo>
                      <a:pt x="15453" y="0"/>
                    </a:moveTo>
                    <a:cubicBezTo>
                      <a:pt x="14523" y="0"/>
                      <a:pt x="13411" y="124"/>
                      <a:pt x="12239" y="436"/>
                    </a:cubicBezTo>
                    <a:cubicBezTo>
                      <a:pt x="11126" y="742"/>
                      <a:pt x="9949" y="1301"/>
                      <a:pt x="8837" y="2226"/>
                    </a:cubicBezTo>
                    <a:cubicBezTo>
                      <a:pt x="7601" y="3215"/>
                      <a:pt x="6488" y="4515"/>
                      <a:pt x="5440" y="5934"/>
                    </a:cubicBezTo>
                    <a:cubicBezTo>
                      <a:pt x="3892" y="8100"/>
                      <a:pt x="2596" y="10449"/>
                      <a:pt x="1667" y="12303"/>
                    </a:cubicBezTo>
                    <a:cubicBezTo>
                      <a:pt x="678" y="14158"/>
                      <a:pt x="124" y="15518"/>
                      <a:pt x="124" y="15518"/>
                    </a:cubicBezTo>
                    <a:cubicBezTo>
                      <a:pt x="0" y="15765"/>
                      <a:pt x="124" y="16071"/>
                      <a:pt x="430" y="16195"/>
                    </a:cubicBezTo>
                    <a:cubicBezTo>
                      <a:pt x="494" y="16227"/>
                      <a:pt x="563" y="16242"/>
                      <a:pt x="631" y="16242"/>
                    </a:cubicBezTo>
                    <a:cubicBezTo>
                      <a:pt x="826" y="16242"/>
                      <a:pt x="1021" y="16116"/>
                      <a:pt x="1113" y="15888"/>
                    </a:cubicBezTo>
                    <a:cubicBezTo>
                      <a:pt x="1172" y="15765"/>
                      <a:pt x="2161" y="13416"/>
                      <a:pt x="3709" y="10696"/>
                    </a:cubicBezTo>
                    <a:cubicBezTo>
                      <a:pt x="4451" y="9336"/>
                      <a:pt x="5375" y="7853"/>
                      <a:pt x="6364" y="6493"/>
                    </a:cubicBezTo>
                    <a:cubicBezTo>
                      <a:pt x="7353" y="5133"/>
                      <a:pt x="8407" y="3897"/>
                      <a:pt x="9455" y="3032"/>
                    </a:cubicBezTo>
                    <a:cubicBezTo>
                      <a:pt x="10444" y="2226"/>
                      <a:pt x="11556" y="1731"/>
                      <a:pt x="12545" y="1425"/>
                    </a:cubicBezTo>
                    <a:cubicBezTo>
                      <a:pt x="13599" y="1177"/>
                      <a:pt x="14588" y="1054"/>
                      <a:pt x="15453" y="1054"/>
                    </a:cubicBezTo>
                    <a:cubicBezTo>
                      <a:pt x="16254" y="1054"/>
                      <a:pt x="16996" y="1113"/>
                      <a:pt x="17431" y="1237"/>
                    </a:cubicBezTo>
                    <a:cubicBezTo>
                      <a:pt x="17624" y="1237"/>
                      <a:pt x="17778" y="1276"/>
                      <a:pt x="17925" y="1321"/>
                    </a:cubicBezTo>
                    <a:lnTo>
                      <a:pt x="17925" y="1321"/>
                    </a:lnTo>
                    <a:cubicBezTo>
                      <a:pt x="18016" y="1743"/>
                      <a:pt x="18173" y="2634"/>
                      <a:pt x="18173" y="3773"/>
                    </a:cubicBezTo>
                    <a:cubicBezTo>
                      <a:pt x="18173" y="4639"/>
                      <a:pt x="18108" y="5687"/>
                      <a:pt x="17802" y="6676"/>
                    </a:cubicBezTo>
                    <a:cubicBezTo>
                      <a:pt x="17738" y="6988"/>
                      <a:pt x="17861" y="7235"/>
                      <a:pt x="18173" y="7358"/>
                    </a:cubicBezTo>
                    <a:cubicBezTo>
                      <a:pt x="18205" y="7366"/>
                      <a:pt x="18237" y="7370"/>
                      <a:pt x="18270" y="7370"/>
                    </a:cubicBezTo>
                    <a:cubicBezTo>
                      <a:pt x="18495" y="7370"/>
                      <a:pt x="18735" y="7203"/>
                      <a:pt x="18791" y="6988"/>
                    </a:cubicBezTo>
                    <a:cubicBezTo>
                      <a:pt x="19162" y="5811"/>
                      <a:pt x="19221" y="4762"/>
                      <a:pt x="19221" y="3773"/>
                    </a:cubicBezTo>
                    <a:cubicBezTo>
                      <a:pt x="19221" y="1978"/>
                      <a:pt x="18850" y="742"/>
                      <a:pt x="18850" y="742"/>
                    </a:cubicBezTo>
                    <a:cubicBezTo>
                      <a:pt x="18791" y="559"/>
                      <a:pt x="18667" y="436"/>
                      <a:pt x="18479" y="371"/>
                    </a:cubicBezTo>
                    <a:cubicBezTo>
                      <a:pt x="18479" y="371"/>
                      <a:pt x="17243" y="0"/>
                      <a:pt x="15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7"/>
              <p:cNvSpPr/>
              <p:nvPr/>
            </p:nvSpPr>
            <p:spPr>
              <a:xfrm>
                <a:off x="5786225" y="2076625"/>
                <a:ext cx="387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632" extrusionOk="0">
                    <a:moveTo>
                      <a:pt x="866" y="0"/>
                    </a:moveTo>
                    <a:cubicBezTo>
                      <a:pt x="689" y="0"/>
                      <a:pt x="520" y="95"/>
                      <a:pt x="435" y="308"/>
                    </a:cubicBezTo>
                    <a:cubicBezTo>
                      <a:pt x="371" y="490"/>
                      <a:pt x="247" y="678"/>
                      <a:pt x="188" y="861"/>
                    </a:cubicBezTo>
                    <a:cubicBezTo>
                      <a:pt x="0" y="1109"/>
                      <a:pt x="124" y="1420"/>
                      <a:pt x="371" y="1544"/>
                    </a:cubicBezTo>
                    <a:cubicBezTo>
                      <a:pt x="453" y="1604"/>
                      <a:pt x="542" y="1631"/>
                      <a:pt x="631" y="1631"/>
                    </a:cubicBezTo>
                    <a:cubicBezTo>
                      <a:pt x="811" y="1631"/>
                      <a:pt x="990" y="1521"/>
                      <a:pt x="1113" y="1356"/>
                    </a:cubicBezTo>
                    <a:cubicBezTo>
                      <a:pt x="1177" y="1173"/>
                      <a:pt x="1301" y="926"/>
                      <a:pt x="1424" y="738"/>
                    </a:cubicBezTo>
                    <a:cubicBezTo>
                      <a:pt x="1548" y="490"/>
                      <a:pt x="1424" y="184"/>
                      <a:pt x="1113" y="60"/>
                    </a:cubicBezTo>
                    <a:cubicBezTo>
                      <a:pt x="1034" y="21"/>
                      <a:pt x="949" y="0"/>
                      <a:pt x="8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7"/>
              <p:cNvSpPr/>
              <p:nvPr/>
            </p:nvSpPr>
            <p:spPr>
              <a:xfrm>
                <a:off x="5438600" y="2124200"/>
                <a:ext cx="3554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14217" h="9578" extrusionOk="0">
                    <a:moveTo>
                      <a:pt x="13602" y="1"/>
                    </a:moveTo>
                    <a:cubicBezTo>
                      <a:pt x="13460" y="1"/>
                      <a:pt x="13326" y="62"/>
                      <a:pt x="13228" y="195"/>
                    </a:cubicBezTo>
                    <a:cubicBezTo>
                      <a:pt x="12362" y="1307"/>
                      <a:pt x="11062" y="2360"/>
                      <a:pt x="9702" y="3349"/>
                    </a:cubicBezTo>
                    <a:cubicBezTo>
                      <a:pt x="7665" y="4833"/>
                      <a:pt x="5316" y="6193"/>
                      <a:pt x="3462" y="7117"/>
                    </a:cubicBezTo>
                    <a:cubicBezTo>
                      <a:pt x="2596" y="7553"/>
                      <a:pt x="1790" y="7923"/>
                      <a:pt x="1236" y="8171"/>
                    </a:cubicBezTo>
                    <a:lnTo>
                      <a:pt x="618" y="8477"/>
                    </a:lnTo>
                    <a:cubicBezTo>
                      <a:pt x="495" y="8477"/>
                      <a:pt x="430" y="8542"/>
                      <a:pt x="430" y="8542"/>
                    </a:cubicBezTo>
                    <a:lnTo>
                      <a:pt x="371" y="8542"/>
                    </a:lnTo>
                    <a:cubicBezTo>
                      <a:pt x="124" y="8665"/>
                      <a:pt x="0" y="8972"/>
                      <a:pt x="60" y="9219"/>
                    </a:cubicBezTo>
                    <a:cubicBezTo>
                      <a:pt x="151" y="9450"/>
                      <a:pt x="346" y="9578"/>
                      <a:pt x="566" y="9578"/>
                    </a:cubicBezTo>
                    <a:cubicBezTo>
                      <a:pt x="643" y="9578"/>
                      <a:pt x="722" y="9562"/>
                      <a:pt x="801" y="9531"/>
                    </a:cubicBezTo>
                    <a:cubicBezTo>
                      <a:pt x="801" y="9531"/>
                      <a:pt x="3150" y="8542"/>
                      <a:pt x="5934" y="6994"/>
                    </a:cubicBezTo>
                    <a:cubicBezTo>
                      <a:pt x="7353" y="6193"/>
                      <a:pt x="8901" y="5263"/>
                      <a:pt x="10320" y="4215"/>
                    </a:cubicBezTo>
                    <a:cubicBezTo>
                      <a:pt x="11744" y="3162"/>
                      <a:pt x="13040" y="2049"/>
                      <a:pt x="14029" y="877"/>
                    </a:cubicBezTo>
                    <a:cubicBezTo>
                      <a:pt x="14217" y="630"/>
                      <a:pt x="14217" y="318"/>
                      <a:pt x="13970" y="135"/>
                    </a:cubicBezTo>
                    <a:cubicBezTo>
                      <a:pt x="13854" y="48"/>
                      <a:pt x="13725" y="1"/>
                      <a:pt x="136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7"/>
              <p:cNvSpPr/>
              <p:nvPr/>
            </p:nvSpPr>
            <p:spPr>
              <a:xfrm>
                <a:off x="5668775" y="1960675"/>
                <a:ext cx="449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25" extrusionOk="0">
                    <a:moveTo>
                      <a:pt x="495" y="1"/>
                    </a:moveTo>
                    <a:cubicBezTo>
                      <a:pt x="188" y="1"/>
                      <a:pt x="1" y="248"/>
                      <a:pt x="1" y="554"/>
                    </a:cubicBezTo>
                    <a:cubicBezTo>
                      <a:pt x="1" y="866"/>
                      <a:pt x="248" y="1049"/>
                      <a:pt x="559" y="1049"/>
                    </a:cubicBezTo>
                    <a:lnTo>
                      <a:pt x="683" y="1049"/>
                    </a:lnTo>
                    <a:cubicBezTo>
                      <a:pt x="807" y="1049"/>
                      <a:pt x="930" y="1049"/>
                      <a:pt x="1113" y="1113"/>
                    </a:cubicBezTo>
                    <a:cubicBezTo>
                      <a:pt x="1144" y="1121"/>
                      <a:pt x="1177" y="1124"/>
                      <a:pt x="1209" y="1124"/>
                    </a:cubicBezTo>
                    <a:cubicBezTo>
                      <a:pt x="1435" y="1124"/>
                      <a:pt x="1679" y="950"/>
                      <a:pt x="1731" y="678"/>
                    </a:cubicBezTo>
                    <a:cubicBezTo>
                      <a:pt x="1796" y="371"/>
                      <a:pt x="1608" y="124"/>
                      <a:pt x="1301" y="60"/>
                    </a:cubicBezTo>
                    <a:cubicBezTo>
                      <a:pt x="1113" y="1"/>
                      <a:pt x="866" y="1"/>
                      <a:pt x="6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7"/>
              <p:cNvSpPr/>
              <p:nvPr/>
            </p:nvSpPr>
            <p:spPr>
              <a:xfrm>
                <a:off x="5600775" y="1981875"/>
                <a:ext cx="168525" cy="147200"/>
              </a:xfrm>
              <a:custGeom>
                <a:avLst/>
                <a:gdLst/>
                <a:ahLst/>
                <a:cxnLst/>
                <a:rect l="l" t="t" r="r" b="b"/>
                <a:pathLst>
                  <a:path w="6741" h="5888" extrusionOk="0">
                    <a:moveTo>
                      <a:pt x="1363" y="1"/>
                    </a:moveTo>
                    <a:cubicBezTo>
                      <a:pt x="1224" y="1"/>
                      <a:pt x="1084" y="48"/>
                      <a:pt x="990" y="142"/>
                    </a:cubicBezTo>
                    <a:cubicBezTo>
                      <a:pt x="683" y="448"/>
                      <a:pt x="436" y="883"/>
                      <a:pt x="248" y="1254"/>
                    </a:cubicBezTo>
                    <a:cubicBezTo>
                      <a:pt x="65" y="1684"/>
                      <a:pt x="1" y="2120"/>
                      <a:pt x="1" y="2550"/>
                    </a:cubicBezTo>
                    <a:cubicBezTo>
                      <a:pt x="1" y="2985"/>
                      <a:pt x="65" y="3415"/>
                      <a:pt x="248" y="3786"/>
                    </a:cubicBezTo>
                    <a:cubicBezTo>
                      <a:pt x="436" y="4221"/>
                      <a:pt x="683" y="4592"/>
                      <a:pt x="990" y="4899"/>
                    </a:cubicBezTo>
                    <a:cubicBezTo>
                      <a:pt x="1301" y="5269"/>
                      <a:pt x="1732" y="5517"/>
                      <a:pt x="2102" y="5640"/>
                    </a:cubicBezTo>
                    <a:cubicBezTo>
                      <a:pt x="2538" y="5828"/>
                      <a:pt x="2968" y="5888"/>
                      <a:pt x="3403" y="5888"/>
                    </a:cubicBezTo>
                    <a:cubicBezTo>
                      <a:pt x="3833" y="5888"/>
                      <a:pt x="4268" y="5828"/>
                      <a:pt x="4639" y="5640"/>
                    </a:cubicBezTo>
                    <a:cubicBezTo>
                      <a:pt x="5069" y="5517"/>
                      <a:pt x="5440" y="5269"/>
                      <a:pt x="5752" y="4899"/>
                    </a:cubicBezTo>
                    <a:cubicBezTo>
                      <a:pt x="6123" y="4592"/>
                      <a:pt x="6370" y="4221"/>
                      <a:pt x="6494" y="3786"/>
                    </a:cubicBezTo>
                    <a:cubicBezTo>
                      <a:pt x="6677" y="3415"/>
                      <a:pt x="6741" y="2985"/>
                      <a:pt x="6741" y="2550"/>
                    </a:cubicBezTo>
                    <a:cubicBezTo>
                      <a:pt x="6741" y="2120"/>
                      <a:pt x="6677" y="1684"/>
                      <a:pt x="6494" y="1254"/>
                    </a:cubicBezTo>
                    <a:cubicBezTo>
                      <a:pt x="6370" y="883"/>
                      <a:pt x="6123" y="448"/>
                      <a:pt x="5752" y="142"/>
                    </a:cubicBezTo>
                    <a:cubicBezTo>
                      <a:pt x="5658" y="48"/>
                      <a:pt x="5534" y="1"/>
                      <a:pt x="5403" y="1"/>
                    </a:cubicBezTo>
                    <a:cubicBezTo>
                      <a:pt x="5272" y="1"/>
                      <a:pt x="5134" y="48"/>
                      <a:pt x="5010" y="142"/>
                    </a:cubicBezTo>
                    <a:cubicBezTo>
                      <a:pt x="4822" y="325"/>
                      <a:pt x="4822" y="695"/>
                      <a:pt x="5010" y="883"/>
                    </a:cubicBezTo>
                    <a:cubicBezTo>
                      <a:pt x="5257" y="1131"/>
                      <a:pt x="5440" y="1378"/>
                      <a:pt x="5505" y="1684"/>
                    </a:cubicBezTo>
                    <a:cubicBezTo>
                      <a:pt x="5628" y="1932"/>
                      <a:pt x="5688" y="2243"/>
                      <a:pt x="5688" y="2550"/>
                    </a:cubicBezTo>
                    <a:cubicBezTo>
                      <a:pt x="5688" y="2797"/>
                      <a:pt x="5628" y="3109"/>
                      <a:pt x="5505" y="3415"/>
                    </a:cubicBezTo>
                    <a:cubicBezTo>
                      <a:pt x="5440" y="3662"/>
                      <a:pt x="5257" y="3974"/>
                      <a:pt x="5010" y="4157"/>
                    </a:cubicBezTo>
                    <a:cubicBezTo>
                      <a:pt x="4822" y="4404"/>
                      <a:pt x="4516" y="4592"/>
                      <a:pt x="4268" y="4716"/>
                    </a:cubicBezTo>
                    <a:cubicBezTo>
                      <a:pt x="3957" y="4775"/>
                      <a:pt x="3650" y="4839"/>
                      <a:pt x="3403" y="4839"/>
                    </a:cubicBezTo>
                    <a:cubicBezTo>
                      <a:pt x="3091" y="4839"/>
                      <a:pt x="2785" y="4775"/>
                      <a:pt x="2473" y="4716"/>
                    </a:cubicBezTo>
                    <a:cubicBezTo>
                      <a:pt x="2226" y="4592"/>
                      <a:pt x="1979" y="4404"/>
                      <a:pt x="1732" y="4157"/>
                    </a:cubicBezTo>
                    <a:cubicBezTo>
                      <a:pt x="1484" y="3974"/>
                      <a:pt x="1361" y="3662"/>
                      <a:pt x="1237" y="3415"/>
                    </a:cubicBezTo>
                    <a:cubicBezTo>
                      <a:pt x="1114" y="3109"/>
                      <a:pt x="1054" y="2797"/>
                      <a:pt x="1054" y="2550"/>
                    </a:cubicBezTo>
                    <a:cubicBezTo>
                      <a:pt x="1054" y="2243"/>
                      <a:pt x="1114" y="1932"/>
                      <a:pt x="1237" y="1684"/>
                    </a:cubicBezTo>
                    <a:cubicBezTo>
                      <a:pt x="1361" y="1378"/>
                      <a:pt x="1484" y="1131"/>
                      <a:pt x="1732" y="883"/>
                    </a:cubicBezTo>
                    <a:cubicBezTo>
                      <a:pt x="1920" y="695"/>
                      <a:pt x="1920" y="325"/>
                      <a:pt x="1732" y="142"/>
                    </a:cubicBezTo>
                    <a:cubicBezTo>
                      <a:pt x="1640" y="48"/>
                      <a:pt x="1502" y="1"/>
                      <a:pt x="1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7"/>
              <p:cNvSpPr/>
              <p:nvPr/>
            </p:nvSpPr>
            <p:spPr>
              <a:xfrm>
                <a:off x="5738375" y="1884950"/>
                <a:ext cx="68025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2657" extrusionOk="0">
                    <a:moveTo>
                      <a:pt x="578" y="1"/>
                    </a:moveTo>
                    <a:cubicBezTo>
                      <a:pt x="447" y="1"/>
                      <a:pt x="307" y="63"/>
                      <a:pt x="184" y="186"/>
                    </a:cubicBezTo>
                    <a:cubicBezTo>
                      <a:pt x="1" y="369"/>
                      <a:pt x="1" y="681"/>
                      <a:pt x="184" y="928"/>
                    </a:cubicBezTo>
                    <a:lnTo>
                      <a:pt x="1791" y="2471"/>
                    </a:lnTo>
                    <a:cubicBezTo>
                      <a:pt x="1885" y="2594"/>
                      <a:pt x="2024" y="2656"/>
                      <a:pt x="2163" y="2656"/>
                    </a:cubicBezTo>
                    <a:cubicBezTo>
                      <a:pt x="2302" y="2656"/>
                      <a:pt x="2441" y="2594"/>
                      <a:pt x="2532" y="2471"/>
                    </a:cubicBezTo>
                    <a:cubicBezTo>
                      <a:pt x="2720" y="2288"/>
                      <a:pt x="2720" y="1976"/>
                      <a:pt x="2532" y="1729"/>
                    </a:cubicBezTo>
                    <a:lnTo>
                      <a:pt x="925" y="186"/>
                    </a:lnTo>
                    <a:cubicBezTo>
                      <a:pt x="834" y="63"/>
                      <a:pt x="710" y="1"/>
                      <a:pt x="5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7"/>
              <p:cNvSpPr/>
              <p:nvPr/>
            </p:nvSpPr>
            <p:spPr>
              <a:xfrm>
                <a:off x="5640950" y="2004725"/>
                <a:ext cx="88175" cy="8030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212" extrusionOk="0">
                    <a:moveTo>
                      <a:pt x="1764" y="0"/>
                    </a:moveTo>
                    <a:cubicBezTo>
                      <a:pt x="1346" y="0"/>
                      <a:pt x="928" y="155"/>
                      <a:pt x="619" y="464"/>
                    </a:cubicBezTo>
                    <a:cubicBezTo>
                      <a:pt x="1" y="1082"/>
                      <a:pt x="1" y="2130"/>
                      <a:pt x="619" y="2748"/>
                    </a:cubicBezTo>
                    <a:cubicBezTo>
                      <a:pt x="928" y="3057"/>
                      <a:pt x="1346" y="3212"/>
                      <a:pt x="1764" y="3212"/>
                    </a:cubicBezTo>
                    <a:cubicBezTo>
                      <a:pt x="2182" y="3212"/>
                      <a:pt x="2600" y="3057"/>
                      <a:pt x="2909" y="2748"/>
                    </a:cubicBezTo>
                    <a:cubicBezTo>
                      <a:pt x="3527" y="2130"/>
                      <a:pt x="3527" y="1082"/>
                      <a:pt x="2909" y="464"/>
                    </a:cubicBezTo>
                    <a:cubicBezTo>
                      <a:pt x="2600" y="155"/>
                      <a:pt x="2182" y="0"/>
                      <a:pt x="17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7"/>
              <p:cNvSpPr/>
              <p:nvPr/>
            </p:nvSpPr>
            <p:spPr>
              <a:xfrm>
                <a:off x="5342775" y="2290950"/>
                <a:ext cx="9275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3909" extrusionOk="0">
                    <a:moveTo>
                      <a:pt x="2540" y="1"/>
                    </a:moveTo>
                    <a:cubicBezTo>
                      <a:pt x="2496" y="1"/>
                      <a:pt x="2451" y="6"/>
                      <a:pt x="2409" y="17"/>
                    </a:cubicBezTo>
                    <a:cubicBezTo>
                      <a:pt x="1915" y="141"/>
                      <a:pt x="1484" y="324"/>
                      <a:pt x="1173" y="571"/>
                    </a:cubicBezTo>
                    <a:cubicBezTo>
                      <a:pt x="926" y="695"/>
                      <a:pt x="743" y="883"/>
                      <a:pt x="555" y="1130"/>
                    </a:cubicBezTo>
                    <a:cubicBezTo>
                      <a:pt x="308" y="1436"/>
                      <a:pt x="184" y="1748"/>
                      <a:pt x="60" y="2055"/>
                    </a:cubicBezTo>
                    <a:cubicBezTo>
                      <a:pt x="1" y="2366"/>
                      <a:pt x="1" y="2613"/>
                      <a:pt x="1" y="2861"/>
                    </a:cubicBezTo>
                    <a:cubicBezTo>
                      <a:pt x="1" y="3167"/>
                      <a:pt x="60" y="3414"/>
                      <a:pt x="60" y="3414"/>
                    </a:cubicBezTo>
                    <a:cubicBezTo>
                      <a:pt x="60" y="3602"/>
                      <a:pt x="248" y="3785"/>
                      <a:pt x="431" y="3850"/>
                    </a:cubicBezTo>
                    <a:cubicBezTo>
                      <a:pt x="431" y="3850"/>
                      <a:pt x="678" y="3909"/>
                      <a:pt x="990" y="3909"/>
                    </a:cubicBezTo>
                    <a:cubicBezTo>
                      <a:pt x="1173" y="3909"/>
                      <a:pt x="1361" y="3850"/>
                      <a:pt x="1608" y="3850"/>
                    </a:cubicBezTo>
                    <a:cubicBezTo>
                      <a:pt x="1915" y="3785"/>
                      <a:pt x="2285" y="3602"/>
                      <a:pt x="2656" y="3355"/>
                    </a:cubicBezTo>
                    <a:cubicBezTo>
                      <a:pt x="3027" y="3108"/>
                      <a:pt x="3339" y="2737"/>
                      <a:pt x="3586" y="2242"/>
                    </a:cubicBezTo>
                    <a:cubicBezTo>
                      <a:pt x="3710" y="1995"/>
                      <a:pt x="3586" y="1684"/>
                      <a:pt x="3339" y="1560"/>
                    </a:cubicBezTo>
                    <a:cubicBezTo>
                      <a:pt x="3257" y="1499"/>
                      <a:pt x="3168" y="1472"/>
                      <a:pt x="3081" y="1472"/>
                    </a:cubicBezTo>
                    <a:cubicBezTo>
                      <a:pt x="2906" y="1472"/>
                      <a:pt x="2739" y="1583"/>
                      <a:pt x="2656" y="1748"/>
                    </a:cubicBezTo>
                    <a:cubicBezTo>
                      <a:pt x="2533" y="1995"/>
                      <a:pt x="2409" y="2178"/>
                      <a:pt x="2285" y="2366"/>
                    </a:cubicBezTo>
                    <a:cubicBezTo>
                      <a:pt x="2038" y="2549"/>
                      <a:pt x="1855" y="2673"/>
                      <a:pt x="1608" y="2737"/>
                    </a:cubicBezTo>
                    <a:cubicBezTo>
                      <a:pt x="1440" y="2790"/>
                      <a:pt x="1224" y="2847"/>
                      <a:pt x="1049" y="2859"/>
                    </a:cubicBezTo>
                    <a:lnTo>
                      <a:pt x="1049" y="2859"/>
                    </a:lnTo>
                    <a:cubicBezTo>
                      <a:pt x="1049" y="2735"/>
                      <a:pt x="1050" y="2548"/>
                      <a:pt x="1114" y="2425"/>
                    </a:cubicBezTo>
                    <a:cubicBezTo>
                      <a:pt x="1114" y="2302"/>
                      <a:pt x="1173" y="2119"/>
                      <a:pt x="1237" y="1995"/>
                    </a:cubicBezTo>
                    <a:cubicBezTo>
                      <a:pt x="1296" y="1807"/>
                      <a:pt x="1484" y="1624"/>
                      <a:pt x="1667" y="1436"/>
                    </a:cubicBezTo>
                    <a:cubicBezTo>
                      <a:pt x="1915" y="1313"/>
                      <a:pt x="2226" y="1130"/>
                      <a:pt x="2656" y="1006"/>
                    </a:cubicBezTo>
                    <a:cubicBezTo>
                      <a:pt x="2968" y="942"/>
                      <a:pt x="3091" y="635"/>
                      <a:pt x="3027" y="388"/>
                    </a:cubicBezTo>
                    <a:cubicBezTo>
                      <a:pt x="2978" y="130"/>
                      <a:pt x="2756" y="1"/>
                      <a:pt x="2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7"/>
              <p:cNvSpPr/>
              <p:nvPr/>
            </p:nvSpPr>
            <p:spPr>
              <a:xfrm>
                <a:off x="5211375" y="2170400"/>
                <a:ext cx="160725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6429" h="6038" extrusionOk="0">
                    <a:moveTo>
                      <a:pt x="4367" y="1"/>
                    </a:moveTo>
                    <a:cubicBezTo>
                      <a:pt x="4236" y="1"/>
                      <a:pt x="4112" y="48"/>
                      <a:pt x="4021" y="142"/>
                    </a:cubicBezTo>
                    <a:lnTo>
                      <a:pt x="248" y="3910"/>
                    </a:lnTo>
                    <a:cubicBezTo>
                      <a:pt x="1" y="4098"/>
                      <a:pt x="1" y="4468"/>
                      <a:pt x="248" y="4651"/>
                    </a:cubicBezTo>
                    <a:lnTo>
                      <a:pt x="1425" y="5888"/>
                    </a:lnTo>
                    <a:cubicBezTo>
                      <a:pt x="1526" y="5991"/>
                      <a:pt x="1666" y="6038"/>
                      <a:pt x="1802" y="6038"/>
                    </a:cubicBezTo>
                    <a:cubicBezTo>
                      <a:pt x="1912" y="6038"/>
                      <a:pt x="2020" y="6007"/>
                      <a:pt x="2102" y="5952"/>
                    </a:cubicBezTo>
                    <a:lnTo>
                      <a:pt x="6122" y="3109"/>
                    </a:lnTo>
                    <a:cubicBezTo>
                      <a:pt x="6370" y="2985"/>
                      <a:pt x="6429" y="2614"/>
                      <a:pt x="6246" y="2426"/>
                    </a:cubicBezTo>
                    <a:cubicBezTo>
                      <a:pt x="6121" y="2262"/>
                      <a:pt x="5944" y="2181"/>
                      <a:pt x="5767" y="2181"/>
                    </a:cubicBezTo>
                    <a:cubicBezTo>
                      <a:pt x="5677" y="2181"/>
                      <a:pt x="5587" y="2202"/>
                      <a:pt x="5504" y="2243"/>
                    </a:cubicBezTo>
                    <a:lnTo>
                      <a:pt x="1855" y="4839"/>
                    </a:lnTo>
                    <a:lnTo>
                      <a:pt x="1360" y="4280"/>
                    </a:lnTo>
                    <a:lnTo>
                      <a:pt x="4762" y="883"/>
                    </a:lnTo>
                    <a:cubicBezTo>
                      <a:pt x="4945" y="695"/>
                      <a:pt x="4945" y="325"/>
                      <a:pt x="4762" y="142"/>
                    </a:cubicBezTo>
                    <a:cubicBezTo>
                      <a:pt x="4639" y="48"/>
                      <a:pt x="4499" y="1"/>
                      <a:pt x="43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7"/>
              <p:cNvSpPr/>
              <p:nvPr/>
            </p:nvSpPr>
            <p:spPr>
              <a:xfrm>
                <a:off x="5338100" y="2139625"/>
                <a:ext cx="117450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4698" h="1631" extrusionOk="0">
                    <a:moveTo>
                      <a:pt x="4138" y="0"/>
                    </a:moveTo>
                    <a:cubicBezTo>
                      <a:pt x="4100" y="0"/>
                      <a:pt x="4061" y="4"/>
                      <a:pt x="4020" y="13"/>
                    </a:cubicBezTo>
                    <a:lnTo>
                      <a:pt x="495" y="631"/>
                    </a:lnTo>
                    <a:cubicBezTo>
                      <a:pt x="188" y="631"/>
                      <a:pt x="0" y="937"/>
                      <a:pt x="64" y="1185"/>
                    </a:cubicBezTo>
                    <a:cubicBezTo>
                      <a:pt x="116" y="1457"/>
                      <a:pt x="311" y="1631"/>
                      <a:pt x="568" y="1631"/>
                    </a:cubicBezTo>
                    <a:cubicBezTo>
                      <a:pt x="605" y="1631"/>
                      <a:pt x="643" y="1627"/>
                      <a:pt x="682" y="1620"/>
                    </a:cubicBezTo>
                    <a:lnTo>
                      <a:pt x="4203" y="1061"/>
                    </a:lnTo>
                    <a:cubicBezTo>
                      <a:pt x="4515" y="1002"/>
                      <a:pt x="4698" y="754"/>
                      <a:pt x="4638" y="443"/>
                    </a:cubicBezTo>
                    <a:cubicBezTo>
                      <a:pt x="4583" y="177"/>
                      <a:pt x="4389" y="0"/>
                      <a:pt x="41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7"/>
              <p:cNvSpPr/>
              <p:nvPr/>
            </p:nvSpPr>
            <p:spPr>
              <a:xfrm>
                <a:off x="5407675" y="2360900"/>
                <a:ext cx="154575" cy="156100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244" extrusionOk="0">
                    <a:moveTo>
                      <a:pt x="3446" y="0"/>
                    </a:moveTo>
                    <a:cubicBezTo>
                      <a:pt x="3267" y="0"/>
                      <a:pt x="3089" y="81"/>
                      <a:pt x="2968" y="246"/>
                    </a:cubicBezTo>
                    <a:lnTo>
                      <a:pt x="184" y="4201"/>
                    </a:lnTo>
                    <a:cubicBezTo>
                      <a:pt x="1" y="4449"/>
                      <a:pt x="60" y="4696"/>
                      <a:pt x="248" y="4884"/>
                    </a:cubicBezTo>
                    <a:lnTo>
                      <a:pt x="1420" y="6120"/>
                    </a:lnTo>
                    <a:cubicBezTo>
                      <a:pt x="1544" y="6179"/>
                      <a:pt x="1667" y="6244"/>
                      <a:pt x="1791" y="6244"/>
                    </a:cubicBezTo>
                    <a:cubicBezTo>
                      <a:pt x="1915" y="6244"/>
                      <a:pt x="2103" y="6179"/>
                      <a:pt x="2162" y="6120"/>
                    </a:cubicBezTo>
                    <a:lnTo>
                      <a:pt x="5935" y="2347"/>
                    </a:lnTo>
                    <a:cubicBezTo>
                      <a:pt x="6182" y="2100"/>
                      <a:pt x="6182" y="1793"/>
                      <a:pt x="5935" y="1605"/>
                    </a:cubicBezTo>
                    <a:cubicBezTo>
                      <a:pt x="5841" y="1482"/>
                      <a:pt x="5717" y="1420"/>
                      <a:pt x="5586" y="1420"/>
                    </a:cubicBezTo>
                    <a:cubicBezTo>
                      <a:pt x="5455" y="1420"/>
                      <a:pt x="5317" y="1482"/>
                      <a:pt x="5193" y="1605"/>
                    </a:cubicBezTo>
                    <a:lnTo>
                      <a:pt x="1791" y="5007"/>
                    </a:lnTo>
                    <a:lnTo>
                      <a:pt x="1297" y="4449"/>
                    </a:lnTo>
                    <a:lnTo>
                      <a:pt x="3833" y="804"/>
                    </a:lnTo>
                    <a:cubicBezTo>
                      <a:pt x="4016" y="557"/>
                      <a:pt x="3957" y="246"/>
                      <a:pt x="3710" y="63"/>
                    </a:cubicBezTo>
                    <a:cubicBezTo>
                      <a:pt x="3627" y="21"/>
                      <a:pt x="3536" y="0"/>
                      <a:pt x="3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7"/>
              <p:cNvSpPr/>
              <p:nvPr/>
            </p:nvSpPr>
            <p:spPr>
              <a:xfrm>
                <a:off x="5548250" y="2275600"/>
                <a:ext cx="43300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4647" extrusionOk="0">
                    <a:moveTo>
                      <a:pt x="1136" y="1"/>
                    </a:moveTo>
                    <a:cubicBezTo>
                      <a:pt x="913" y="1"/>
                      <a:pt x="674" y="177"/>
                      <a:pt x="618" y="443"/>
                    </a:cubicBezTo>
                    <a:lnTo>
                      <a:pt x="65" y="4028"/>
                    </a:lnTo>
                    <a:cubicBezTo>
                      <a:pt x="0" y="4276"/>
                      <a:pt x="188" y="4587"/>
                      <a:pt x="495" y="4646"/>
                    </a:cubicBezTo>
                    <a:cubicBezTo>
                      <a:pt x="806" y="4646"/>
                      <a:pt x="1054" y="4464"/>
                      <a:pt x="1113" y="4216"/>
                    </a:cubicBezTo>
                    <a:lnTo>
                      <a:pt x="1672" y="631"/>
                    </a:lnTo>
                    <a:cubicBezTo>
                      <a:pt x="1731" y="320"/>
                      <a:pt x="1548" y="72"/>
                      <a:pt x="1237" y="13"/>
                    </a:cubicBezTo>
                    <a:cubicBezTo>
                      <a:pt x="1204" y="5"/>
                      <a:pt x="1170" y="1"/>
                      <a:pt x="11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7" name="Google Shape;587;p47"/>
          <p:cNvGrpSpPr/>
          <p:nvPr/>
        </p:nvGrpSpPr>
        <p:grpSpPr>
          <a:xfrm>
            <a:off x="4962516" y="3177680"/>
            <a:ext cx="1219200" cy="1219200"/>
            <a:chOff x="6889266" y="-1447170"/>
            <a:chExt cx="1219200" cy="1219200"/>
          </a:xfrm>
        </p:grpSpPr>
        <p:sp>
          <p:nvSpPr>
            <p:cNvPr id="588" name="Google Shape;588;p47"/>
            <p:cNvSpPr/>
            <p:nvPr/>
          </p:nvSpPr>
          <p:spPr>
            <a:xfrm>
              <a:off x="6889266" y="-1447170"/>
              <a:ext cx="1219200" cy="1219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47"/>
            <p:cNvGrpSpPr/>
            <p:nvPr/>
          </p:nvGrpSpPr>
          <p:grpSpPr>
            <a:xfrm>
              <a:off x="7223050" y="-1142650"/>
              <a:ext cx="551625" cy="551750"/>
              <a:chOff x="7165900" y="1895825"/>
              <a:chExt cx="551625" cy="551750"/>
            </a:xfrm>
          </p:grpSpPr>
          <p:sp>
            <p:nvSpPr>
              <p:cNvPr id="590" name="Google Shape;590;p47"/>
              <p:cNvSpPr/>
              <p:nvPr/>
            </p:nvSpPr>
            <p:spPr>
              <a:xfrm>
                <a:off x="7233900" y="1965425"/>
                <a:ext cx="414150" cy="412550"/>
              </a:xfrm>
              <a:custGeom>
                <a:avLst/>
                <a:gdLst/>
                <a:ahLst/>
                <a:cxnLst/>
                <a:rect l="l" t="t" r="r" b="b"/>
                <a:pathLst>
                  <a:path w="16566" h="16502" extrusionOk="0">
                    <a:moveTo>
                      <a:pt x="8283" y="0"/>
                    </a:moveTo>
                    <a:cubicBezTo>
                      <a:pt x="3709" y="0"/>
                      <a:pt x="0" y="3709"/>
                      <a:pt x="0" y="8219"/>
                    </a:cubicBezTo>
                    <a:cubicBezTo>
                      <a:pt x="0" y="12793"/>
                      <a:pt x="3709" y="16501"/>
                      <a:pt x="8283" y="16501"/>
                    </a:cubicBezTo>
                    <a:cubicBezTo>
                      <a:pt x="12857" y="16501"/>
                      <a:pt x="16566" y="12793"/>
                      <a:pt x="16566" y="8219"/>
                    </a:cubicBezTo>
                    <a:cubicBezTo>
                      <a:pt x="16566" y="3709"/>
                      <a:pt x="12857" y="0"/>
                      <a:pt x="8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7"/>
              <p:cNvSpPr/>
              <p:nvPr/>
            </p:nvSpPr>
            <p:spPr>
              <a:xfrm>
                <a:off x="7345150" y="1901725"/>
                <a:ext cx="571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351" extrusionOk="0">
                    <a:moveTo>
                      <a:pt x="1724" y="0"/>
                    </a:moveTo>
                    <a:cubicBezTo>
                      <a:pt x="1685" y="0"/>
                      <a:pt x="1647" y="4"/>
                      <a:pt x="1608" y="11"/>
                    </a:cubicBezTo>
                    <a:cubicBezTo>
                      <a:pt x="1237" y="76"/>
                      <a:pt x="802" y="199"/>
                      <a:pt x="431" y="323"/>
                    </a:cubicBezTo>
                    <a:cubicBezTo>
                      <a:pt x="184" y="382"/>
                      <a:pt x="1" y="694"/>
                      <a:pt x="124" y="1000"/>
                    </a:cubicBezTo>
                    <a:cubicBezTo>
                      <a:pt x="171" y="1194"/>
                      <a:pt x="372" y="1351"/>
                      <a:pt x="575" y="1351"/>
                    </a:cubicBezTo>
                    <a:cubicBezTo>
                      <a:pt x="632" y="1351"/>
                      <a:pt x="689" y="1339"/>
                      <a:pt x="743" y="1312"/>
                    </a:cubicBezTo>
                    <a:cubicBezTo>
                      <a:pt x="1113" y="1188"/>
                      <a:pt x="1484" y="1124"/>
                      <a:pt x="1855" y="1065"/>
                    </a:cubicBezTo>
                    <a:cubicBezTo>
                      <a:pt x="2102" y="1000"/>
                      <a:pt x="2285" y="694"/>
                      <a:pt x="2226" y="447"/>
                    </a:cubicBezTo>
                    <a:cubicBezTo>
                      <a:pt x="2226" y="174"/>
                      <a:pt x="1988" y="0"/>
                      <a:pt x="17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7"/>
              <p:cNvSpPr/>
              <p:nvPr/>
            </p:nvSpPr>
            <p:spPr>
              <a:xfrm>
                <a:off x="7165900" y="1895825"/>
                <a:ext cx="551625" cy="551750"/>
              </a:xfrm>
              <a:custGeom>
                <a:avLst/>
                <a:gdLst/>
                <a:ahLst/>
                <a:cxnLst/>
                <a:rect l="l" t="t" r="r" b="b"/>
                <a:pathLst>
                  <a:path w="22065" h="22070" extrusionOk="0">
                    <a:moveTo>
                      <a:pt x="11003" y="0"/>
                    </a:moveTo>
                    <a:cubicBezTo>
                      <a:pt x="10756" y="0"/>
                      <a:pt x="10509" y="247"/>
                      <a:pt x="10509" y="559"/>
                    </a:cubicBezTo>
                    <a:cubicBezTo>
                      <a:pt x="10509" y="806"/>
                      <a:pt x="10756" y="1053"/>
                      <a:pt x="11003" y="1053"/>
                    </a:cubicBezTo>
                    <a:cubicBezTo>
                      <a:pt x="13782" y="1053"/>
                      <a:pt x="16255" y="2166"/>
                      <a:pt x="18050" y="3956"/>
                    </a:cubicBezTo>
                    <a:cubicBezTo>
                      <a:pt x="19904" y="5810"/>
                      <a:pt x="21017" y="8283"/>
                      <a:pt x="21017" y="11003"/>
                    </a:cubicBezTo>
                    <a:cubicBezTo>
                      <a:pt x="21017" y="13786"/>
                      <a:pt x="19904" y="16259"/>
                      <a:pt x="18050" y="18049"/>
                    </a:cubicBezTo>
                    <a:cubicBezTo>
                      <a:pt x="16255" y="19903"/>
                      <a:pt x="13782" y="21016"/>
                      <a:pt x="11003" y="21016"/>
                    </a:cubicBezTo>
                    <a:cubicBezTo>
                      <a:pt x="8283" y="21016"/>
                      <a:pt x="5811" y="19903"/>
                      <a:pt x="3957" y="18049"/>
                    </a:cubicBezTo>
                    <a:cubicBezTo>
                      <a:pt x="2162" y="16259"/>
                      <a:pt x="1049" y="13786"/>
                      <a:pt x="1049" y="11003"/>
                    </a:cubicBezTo>
                    <a:cubicBezTo>
                      <a:pt x="1049" y="9089"/>
                      <a:pt x="1608" y="7294"/>
                      <a:pt x="2597" y="5751"/>
                    </a:cubicBezTo>
                    <a:cubicBezTo>
                      <a:pt x="3522" y="4203"/>
                      <a:pt x="4881" y="2967"/>
                      <a:pt x="6488" y="2166"/>
                    </a:cubicBezTo>
                    <a:cubicBezTo>
                      <a:pt x="6736" y="2042"/>
                      <a:pt x="6859" y="1731"/>
                      <a:pt x="6736" y="1424"/>
                    </a:cubicBezTo>
                    <a:cubicBezTo>
                      <a:pt x="6653" y="1259"/>
                      <a:pt x="6488" y="1175"/>
                      <a:pt x="6295" y="1175"/>
                    </a:cubicBezTo>
                    <a:cubicBezTo>
                      <a:pt x="6199" y="1175"/>
                      <a:pt x="6097" y="1195"/>
                      <a:pt x="5994" y="1236"/>
                    </a:cubicBezTo>
                    <a:cubicBezTo>
                      <a:pt x="4263" y="2102"/>
                      <a:pt x="2720" y="3526"/>
                      <a:pt x="1667" y="5192"/>
                    </a:cubicBezTo>
                    <a:cubicBezTo>
                      <a:pt x="619" y="6864"/>
                      <a:pt x="1" y="8901"/>
                      <a:pt x="1" y="11003"/>
                    </a:cubicBezTo>
                    <a:cubicBezTo>
                      <a:pt x="1" y="14093"/>
                      <a:pt x="1237" y="16813"/>
                      <a:pt x="3215" y="18791"/>
                    </a:cubicBezTo>
                    <a:cubicBezTo>
                      <a:pt x="5252" y="20833"/>
                      <a:pt x="7972" y="22069"/>
                      <a:pt x="11003" y="22069"/>
                    </a:cubicBezTo>
                    <a:cubicBezTo>
                      <a:pt x="14094" y="22069"/>
                      <a:pt x="16813" y="20833"/>
                      <a:pt x="18791" y="18791"/>
                    </a:cubicBezTo>
                    <a:cubicBezTo>
                      <a:pt x="20829" y="16813"/>
                      <a:pt x="22065" y="14093"/>
                      <a:pt x="22065" y="11003"/>
                    </a:cubicBezTo>
                    <a:cubicBezTo>
                      <a:pt x="22065" y="7976"/>
                      <a:pt x="20829" y="5257"/>
                      <a:pt x="18791" y="3214"/>
                    </a:cubicBezTo>
                    <a:cubicBezTo>
                      <a:pt x="16813" y="1236"/>
                      <a:pt x="14094" y="0"/>
                      <a:pt x="110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7"/>
              <p:cNvSpPr/>
              <p:nvPr/>
            </p:nvSpPr>
            <p:spPr>
              <a:xfrm>
                <a:off x="7428600" y="2011775"/>
                <a:ext cx="140575" cy="17310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6924" extrusionOk="0">
                    <a:moveTo>
                      <a:pt x="495" y="0"/>
                    </a:moveTo>
                    <a:cubicBezTo>
                      <a:pt x="248" y="0"/>
                      <a:pt x="1" y="248"/>
                      <a:pt x="1" y="495"/>
                    </a:cubicBezTo>
                    <a:lnTo>
                      <a:pt x="1" y="6365"/>
                    </a:lnTo>
                    <a:cubicBezTo>
                      <a:pt x="1" y="6552"/>
                      <a:pt x="60" y="6676"/>
                      <a:pt x="124" y="6735"/>
                    </a:cubicBezTo>
                    <a:cubicBezTo>
                      <a:pt x="248" y="6859"/>
                      <a:pt x="372" y="6923"/>
                      <a:pt x="495" y="6923"/>
                    </a:cubicBezTo>
                    <a:lnTo>
                      <a:pt x="5069" y="6923"/>
                    </a:lnTo>
                    <a:cubicBezTo>
                      <a:pt x="5376" y="6923"/>
                      <a:pt x="5623" y="6676"/>
                      <a:pt x="5623" y="6365"/>
                    </a:cubicBezTo>
                    <a:cubicBezTo>
                      <a:pt x="5623" y="6117"/>
                      <a:pt x="5376" y="5870"/>
                      <a:pt x="5069" y="5870"/>
                    </a:cubicBezTo>
                    <a:lnTo>
                      <a:pt x="1049" y="5870"/>
                    </a:lnTo>
                    <a:lnTo>
                      <a:pt x="1049" y="495"/>
                    </a:lnTo>
                    <a:cubicBezTo>
                      <a:pt x="1049" y="248"/>
                      <a:pt x="802" y="0"/>
                      <a:pt x="4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7"/>
              <p:cNvSpPr/>
              <p:nvPr/>
            </p:nvSpPr>
            <p:spPr>
              <a:xfrm>
                <a:off x="7580050" y="2158525"/>
                <a:ext cx="447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054" extrusionOk="0">
                    <a:moveTo>
                      <a:pt x="495" y="0"/>
                    </a:moveTo>
                    <a:cubicBezTo>
                      <a:pt x="247" y="0"/>
                      <a:pt x="0" y="247"/>
                      <a:pt x="0" y="495"/>
                    </a:cubicBezTo>
                    <a:cubicBezTo>
                      <a:pt x="0" y="806"/>
                      <a:pt x="247" y="1053"/>
                      <a:pt x="495" y="1053"/>
                    </a:cubicBezTo>
                    <a:lnTo>
                      <a:pt x="1296" y="1053"/>
                    </a:lnTo>
                    <a:cubicBezTo>
                      <a:pt x="1543" y="1053"/>
                      <a:pt x="1790" y="806"/>
                      <a:pt x="1790" y="495"/>
                    </a:cubicBezTo>
                    <a:cubicBezTo>
                      <a:pt x="1790" y="247"/>
                      <a:pt x="1543" y="0"/>
                      <a:pt x="1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7"/>
              <p:cNvSpPr/>
              <p:nvPr/>
            </p:nvSpPr>
            <p:spPr>
              <a:xfrm>
                <a:off x="7533675" y="2038050"/>
                <a:ext cx="4330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560" extrusionOk="0">
                    <a:moveTo>
                      <a:pt x="1136" y="0"/>
                    </a:moveTo>
                    <a:cubicBezTo>
                      <a:pt x="1005" y="0"/>
                      <a:pt x="866" y="62"/>
                      <a:pt x="743" y="186"/>
                    </a:cubicBezTo>
                    <a:lnTo>
                      <a:pt x="248" y="680"/>
                    </a:lnTo>
                    <a:cubicBezTo>
                      <a:pt x="1" y="863"/>
                      <a:pt x="1" y="1234"/>
                      <a:pt x="248" y="1422"/>
                    </a:cubicBezTo>
                    <a:cubicBezTo>
                      <a:pt x="340" y="1513"/>
                      <a:pt x="463" y="1559"/>
                      <a:pt x="595" y="1559"/>
                    </a:cubicBezTo>
                    <a:cubicBezTo>
                      <a:pt x="726" y="1559"/>
                      <a:pt x="866" y="1513"/>
                      <a:pt x="990" y="1422"/>
                    </a:cubicBezTo>
                    <a:lnTo>
                      <a:pt x="1484" y="927"/>
                    </a:lnTo>
                    <a:cubicBezTo>
                      <a:pt x="1732" y="680"/>
                      <a:pt x="1732" y="369"/>
                      <a:pt x="1484" y="186"/>
                    </a:cubicBezTo>
                    <a:cubicBezTo>
                      <a:pt x="1390" y="62"/>
                      <a:pt x="1267" y="0"/>
                      <a:pt x="1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7"/>
              <p:cNvSpPr/>
              <p:nvPr/>
            </p:nvSpPr>
            <p:spPr>
              <a:xfrm>
                <a:off x="7428600" y="1988525"/>
                <a:ext cx="262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796" extrusionOk="0">
                    <a:moveTo>
                      <a:pt x="495" y="1"/>
                    </a:moveTo>
                    <a:cubicBezTo>
                      <a:pt x="248" y="1"/>
                      <a:pt x="1" y="248"/>
                      <a:pt x="1" y="495"/>
                    </a:cubicBezTo>
                    <a:lnTo>
                      <a:pt x="1" y="1237"/>
                    </a:lnTo>
                    <a:cubicBezTo>
                      <a:pt x="1" y="1549"/>
                      <a:pt x="248" y="1796"/>
                      <a:pt x="495" y="1796"/>
                    </a:cubicBezTo>
                    <a:cubicBezTo>
                      <a:pt x="802" y="1796"/>
                      <a:pt x="1049" y="1549"/>
                      <a:pt x="1049" y="1237"/>
                    </a:cubicBezTo>
                    <a:lnTo>
                      <a:pt x="1049" y="495"/>
                    </a:lnTo>
                    <a:cubicBezTo>
                      <a:pt x="1049" y="248"/>
                      <a:pt x="802" y="1"/>
                      <a:pt x="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7"/>
              <p:cNvSpPr/>
              <p:nvPr/>
            </p:nvSpPr>
            <p:spPr>
              <a:xfrm>
                <a:off x="7306475" y="2038050"/>
                <a:ext cx="41800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60" extrusionOk="0">
                    <a:moveTo>
                      <a:pt x="581" y="0"/>
                    </a:moveTo>
                    <a:cubicBezTo>
                      <a:pt x="450" y="0"/>
                      <a:pt x="312" y="62"/>
                      <a:pt x="188" y="186"/>
                    </a:cubicBezTo>
                    <a:cubicBezTo>
                      <a:pt x="0" y="369"/>
                      <a:pt x="0" y="680"/>
                      <a:pt x="188" y="927"/>
                    </a:cubicBezTo>
                    <a:lnTo>
                      <a:pt x="742" y="1422"/>
                    </a:lnTo>
                    <a:cubicBezTo>
                      <a:pt x="836" y="1513"/>
                      <a:pt x="975" y="1559"/>
                      <a:pt x="1115" y="1559"/>
                    </a:cubicBezTo>
                    <a:cubicBezTo>
                      <a:pt x="1254" y="1559"/>
                      <a:pt x="1392" y="1513"/>
                      <a:pt x="1484" y="1422"/>
                    </a:cubicBezTo>
                    <a:cubicBezTo>
                      <a:pt x="1671" y="1234"/>
                      <a:pt x="1671" y="863"/>
                      <a:pt x="1484" y="680"/>
                    </a:cubicBezTo>
                    <a:lnTo>
                      <a:pt x="930" y="186"/>
                    </a:lnTo>
                    <a:cubicBezTo>
                      <a:pt x="836" y="62"/>
                      <a:pt x="712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7"/>
              <p:cNvSpPr/>
              <p:nvPr/>
            </p:nvSpPr>
            <p:spPr>
              <a:xfrm>
                <a:off x="7258625" y="2158525"/>
                <a:ext cx="447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054" extrusionOk="0">
                    <a:moveTo>
                      <a:pt x="495" y="0"/>
                    </a:moveTo>
                    <a:cubicBezTo>
                      <a:pt x="248" y="0"/>
                      <a:pt x="0" y="247"/>
                      <a:pt x="0" y="495"/>
                    </a:cubicBezTo>
                    <a:cubicBezTo>
                      <a:pt x="0" y="806"/>
                      <a:pt x="248" y="1053"/>
                      <a:pt x="495" y="1053"/>
                    </a:cubicBezTo>
                    <a:lnTo>
                      <a:pt x="1237" y="1053"/>
                    </a:lnTo>
                    <a:cubicBezTo>
                      <a:pt x="1543" y="1053"/>
                      <a:pt x="1790" y="806"/>
                      <a:pt x="1790" y="495"/>
                    </a:cubicBezTo>
                    <a:cubicBezTo>
                      <a:pt x="1790" y="247"/>
                      <a:pt x="1543" y="0"/>
                      <a:pt x="1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7"/>
              <p:cNvSpPr/>
              <p:nvPr/>
            </p:nvSpPr>
            <p:spPr>
              <a:xfrm>
                <a:off x="7306475" y="2265125"/>
                <a:ext cx="41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09" extrusionOk="0">
                    <a:moveTo>
                      <a:pt x="1115" y="1"/>
                    </a:moveTo>
                    <a:cubicBezTo>
                      <a:pt x="975" y="1"/>
                      <a:pt x="836" y="63"/>
                      <a:pt x="742" y="186"/>
                    </a:cubicBezTo>
                    <a:lnTo>
                      <a:pt x="188" y="681"/>
                    </a:lnTo>
                    <a:cubicBezTo>
                      <a:pt x="0" y="928"/>
                      <a:pt x="0" y="1240"/>
                      <a:pt x="188" y="1423"/>
                    </a:cubicBezTo>
                    <a:cubicBezTo>
                      <a:pt x="312" y="1546"/>
                      <a:pt x="450" y="1608"/>
                      <a:pt x="581" y="1608"/>
                    </a:cubicBezTo>
                    <a:cubicBezTo>
                      <a:pt x="712" y="1608"/>
                      <a:pt x="836" y="1546"/>
                      <a:pt x="930" y="1423"/>
                    </a:cubicBezTo>
                    <a:lnTo>
                      <a:pt x="1484" y="928"/>
                    </a:lnTo>
                    <a:cubicBezTo>
                      <a:pt x="1671" y="681"/>
                      <a:pt x="1671" y="374"/>
                      <a:pt x="1484" y="186"/>
                    </a:cubicBezTo>
                    <a:cubicBezTo>
                      <a:pt x="1392" y="63"/>
                      <a:pt x="1254" y="1"/>
                      <a:pt x="11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7"/>
              <p:cNvSpPr/>
              <p:nvPr/>
            </p:nvSpPr>
            <p:spPr>
              <a:xfrm>
                <a:off x="7428600" y="2309950"/>
                <a:ext cx="26225" cy="4490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796" extrusionOk="0">
                    <a:moveTo>
                      <a:pt x="495" y="1"/>
                    </a:moveTo>
                    <a:cubicBezTo>
                      <a:pt x="248" y="1"/>
                      <a:pt x="1" y="248"/>
                      <a:pt x="1" y="559"/>
                    </a:cubicBezTo>
                    <a:lnTo>
                      <a:pt x="1" y="1301"/>
                    </a:lnTo>
                    <a:cubicBezTo>
                      <a:pt x="1" y="1548"/>
                      <a:pt x="248" y="1796"/>
                      <a:pt x="495" y="1796"/>
                    </a:cubicBezTo>
                    <a:cubicBezTo>
                      <a:pt x="802" y="1796"/>
                      <a:pt x="1049" y="1548"/>
                      <a:pt x="1049" y="1301"/>
                    </a:cubicBezTo>
                    <a:lnTo>
                      <a:pt x="1049" y="559"/>
                    </a:lnTo>
                    <a:cubicBezTo>
                      <a:pt x="1049" y="248"/>
                      <a:pt x="802" y="1"/>
                      <a:pt x="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7"/>
              <p:cNvSpPr/>
              <p:nvPr/>
            </p:nvSpPr>
            <p:spPr>
              <a:xfrm>
                <a:off x="7533675" y="2265125"/>
                <a:ext cx="433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609" extrusionOk="0">
                    <a:moveTo>
                      <a:pt x="595" y="1"/>
                    </a:moveTo>
                    <a:cubicBezTo>
                      <a:pt x="463" y="1"/>
                      <a:pt x="340" y="63"/>
                      <a:pt x="248" y="186"/>
                    </a:cubicBezTo>
                    <a:cubicBezTo>
                      <a:pt x="1" y="374"/>
                      <a:pt x="1" y="681"/>
                      <a:pt x="248" y="928"/>
                    </a:cubicBezTo>
                    <a:lnTo>
                      <a:pt x="743" y="1423"/>
                    </a:lnTo>
                    <a:cubicBezTo>
                      <a:pt x="866" y="1546"/>
                      <a:pt x="1005" y="1608"/>
                      <a:pt x="1136" y="1608"/>
                    </a:cubicBezTo>
                    <a:cubicBezTo>
                      <a:pt x="1267" y="1608"/>
                      <a:pt x="1390" y="1546"/>
                      <a:pt x="1484" y="1423"/>
                    </a:cubicBezTo>
                    <a:cubicBezTo>
                      <a:pt x="1732" y="1240"/>
                      <a:pt x="1732" y="928"/>
                      <a:pt x="1484" y="681"/>
                    </a:cubicBezTo>
                    <a:lnTo>
                      <a:pt x="990" y="186"/>
                    </a:lnTo>
                    <a:cubicBezTo>
                      <a:pt x="866" y="63"/>
                      <a:pt x="726" y="1"/>
                      <a:pt x="5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2" name="Google Shape;602;p47"/>
          <p:cNvGrpSpPr/>
          <p:nvPr/>
        </p:nvGrpSpPr>
        <p:grpSpPr>
          <a:xfrm>
            <a:off x="1027539" y="3177680"/>
            <a:ext cx="1219200" cy="1219200"/>
            <a:chOff x="2426414" y="-1447170"/>
            <a:chExt cx="1219200" cy="1219200"/>
          </a:xfrm>
        </p:grpSpPr>
        <p:sp>
          <p:nvSpPr>
            <p:cNvPr id="603" name="Google Shape;603;p47"/>
            <p:cNvSpPr/>
            <p:nvPr/>
          </p:nvSpPr>
          <p:spPr>
            <a:xfrm>
              <a:off x="2426414" y="-1447170"/>
              <a:ext cx="1219200" cy="1219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47"/>
            <p:cNvGrpSpPr/>
            <p:nvPr/>
          </p:nvGrpSpPr>
          <p:grpSpPr>
            <a:xfrm>
              <a:off x="2749989" y="-1177542"/>
              <a:ext cx="572054" cy="621575"/>
              <a:chOff x="3331014" y="1860933"/>
              <a:chExt cx="572054" cy="621575"/>
            </a:xfrm>
          </p:grpSpPr>
          <p:sp>
            <p:nvSpPr>
              <p:cNvPr id="605" name="Google Shape;605;p47"/>
              <p:cNvSpPr/>
              <p:nvPr/>
            </p:nvSpPr>
            <p:spPr>
              <a:xfrm>
                <a:off x="3603586" y="1860933"/>
                <a:ext cx="299482" cy="222880"/>
              </a:xfrm>
              <a:custGeom>
                <a:avLst/>
                <a:gdLst/>
                <a:ahLst/>
                <a:cxnLst/>
                <a:rect l="l" t="t" r="r" b="b"/>
                <a:pathLst>
                  <a:path w="13105" h="9753" extrusionOk="0">
                    <a:moveTo>
                      <a:pt x="615" y="0"/>
                    </a:moveTo>
                    <a:cubicBezTo>
                      <a:pt x="441" y="0"/>
                      <a:pt x="245" y="68"/>
                      <a:pt x="124" y="189"/>
                    </a:cubicBezTo>
                    <a:cubicBezTo>
                      <a:pt x="0" y="436"/>
                      <a:pt x="65" y="743"/>
                      <a:pt x="248" y="931"/>
                    </a:cubicBezTo>
                    <a:lnTo>
                      <a:pt x="12180" y="9644"/>
                    </a:lnTo>
                    <a:cubicBezTo>
                      <a:pt x="12277" y="9718"/>
                      <a:pt x="12394" y="9753"/>
                      <a:pt x="12507" y="9753"/>
                    </a:cubicBezTo>
                    <a:cubicBezTo>
                      <a:pt x="12681" y="9753"/>
                      <a:pt x="12846" y="9670"/>
                      <a:pt x="12921" y="9520"/>
                    </a:cubicBezTo>
                    <a:cubicBezTo>
                      <a:pt x="13104" y="9273"/>
                      <a:pt x="13045" y="8966"/>
                      <a:pt x="12798" y="8778"/>
                    </a:cubicBezTo>
                    <a:lnTo>
                      <a:pt x="866" y="65"/>
                    </a:lnTo>
                    <a:cubicBezTo>
                      <a:pt x="800" y="21"/>
                      <a:pt x="711" y="0"/>
                      <a:pt x="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7"/>
              <p:cNvSpPr/>
              <p:nvPr/>
            </p:nvSpPr>
            <p:spPr>
              <a:xfrm>
                <a:off x="3331014" y="1885980"/>
                <a:ext cx="265569" cy="197834"/>
              </a:xfrm>
              <a:custGeom>
                <a:avLst/>
                <a:gdLst/>
                <a:ahLst/>
                <a:cxnLst/>
                <a:rect l="l" t="t" r="r" b="b"/>
                <a:pathLst>
                  <a:path w="11621" h="8657" extrusionOk="0">
                    <a:moveTo>
                      <a:pt x="11018" y="1"/>
                    </a:moveTo>
                    <a:cubicBezTo>
                      <a:pt x="10907" y="1"/>
                      <a:pt x="10794" y="31"/>
                      <a:pt x="10691" y="82"/>
                    </a:cubicBezTo>
                    <a:lnTo>
                      <a:pt x="248" y="7682"/>
                    </a:lnTo>
                    <a:cubicBezTo>
                      <a:pt x="0" y="7870"/>
                      <a:pt x="0" y="8177"/>
                      <a:pt x="124" y="8424"/>
                    </a:cubicBezTo>
                    <a:cubicBezTo>
                      <a:pt x="235" y="8574"/>
                      <a:pt x="393" y="8657"/>
                      <a:pt x="555" y="8657"/>
                    </a:cubicBezTo>
                    <a:cubicBezTo>
                      <a:pt x="661" y="8657"/>
                      <a:pt x="768" y="8622"/>
                      <a:pt x="866" y="8548"/>
                    </a:cubicBezTo>
                    <a:lnTo>
                      <a:pt x="11309" y="947"/>
                    </a:lnTo>
                    <a:cubicBezTo>
                      <a:pt x="11556" y="759"/>
                      <a:pt x="11621" y="453"/>
                      <a:pt x="11433" y="206"/>
                    </a:cubicBezTo>
                    <a:cubicBezTo>
                      <a:pt x="11326" y="61"/>
                      <a:pt x="11174" y="1"/>
                      <a:pt x="11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7"/>
              <p:cNvSpPr/>
              <p:nvPr/>
            </p:nvSpPr>
            <p:spPr>
              <a:xfrm>
                <a:off x="3425604" y="1931572"/>
                <a:ext cx="382871" cy="139926"/>
              </a:xfrm>
              <a:custGeom>
                <a:avLst/>
                <a:gdLst/>
                <a:ahLst/>
                <a:cxnLst/>
                <a:rect l="l" t="t" r="r" b="b"/>
                <a:pathLst>
                  <a:path w="16754" h="6123" extrusionOk="0">
                    <a:moveTo>
                      <a:pt x="8347" y="1"/>
                    </a:moveTo>
                    <a:lnTo>
                      <a:pt x="0" y="6122"/>
                    </a:lnTo>
                    <a:lnTo>
                      <a:pt x="16753" y="6122"/>
                    </a:lnTo>
                    <a:lnTo>
                      <a:pt x="83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7"/>
              <p:cNvSpPr/>
              <p:nvPr/>
            </p:nvSpPr>
            <p:spPr>
              <a:xfrm>
                <a:off x="3332363" y="2418978"/>
                <a:ext cx="569324" cy="23972"/>
              </a:xfrm>
              <a:custGeom>
                <a:avLst/>
                <a:gdLst/>
                <a:ahLst/>
                <a:cxnLst/>
                <a:rect l="l" t="t" r="r" b="b"/>
                <a:pathLst>
                  <a:path w="24913" h="1049" extrusionOk="0">
                    <a:moveTo>
                      <a:pt x="495" y="0"/>
                    </a:moveTo>
                    <a:cubicBezTo>
                      <a:pt x="248" y="0"/>
                      <a:pt x="1" y="247"/>
                      <a:pt x="1" y="494"/>
                    </a:cubicBezTo>
                    <a:cubicBezTo>
                      <a:pt x="1" y="801"/>
                      <a:pt x="248" y="1048"/>
                      <a:pt x="495" y="1048"/>
                    </a:cubicBezTo>
                    <a:lnTo>
                      <a:pt x="24354" y="1048"/>
                    </a:lnTo>
                    <a:cubicBezTo>
                      <a:pt x="24666" y="1048"/>
                      <a:pt x="24913" y="801"/>
                      <a:pt x="24913" y="494"/>
                    </a:cubicBezTo>
                    <a:cubicBezTo>
                      <a:pt x="24913" y="247"/>
                      <a:pt x="24666" y="0"/>
                      <a:pt x="24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7"/>
              <p:cNvSpPr/>
              <p:nvPr/>
            </p:nvSpPr>
            <p:spPr>
              <a:xfrm>
                <a:off x="3332363" y="2458513"/>
                <a:ext cx="569324" cy="23995"/>
              </a:xfrm>
              <a:custGeom>
                <a:avLst/>
                <a:gdLst/>
                <a:ahLst/>
                <a:cxnLst/>
                <a:rect l="l" t="t" r="r" b="b"/>
                <a:pathLst>
                  <a:path w="24913" h="1050" extrusionOk="0">
                    <a:moveTo>
                      <a:pt x="495" y="1"/>
                    </a:moveTo>
                    <a:cubicBezTo>
                      <a:pt x="248" y="1"/>
                      <a:pt x="1" y="248"/>
                      <a:pt x="1" y="495"/>
                    </a:cubicBezTo>
                    <a:cubicBezTo>
                      <a:pt x="1" y="802"/>
                      <a:pt x="248" y="1049"/>
                      <a:pt x="495" y="1049"/>
                    </a:cubicBezTo>
                    <a:lnTo>
                      <a:pt x="24354" y="1049"/>
                    </a:lnTo>
                    <a:cubicBezTo>
                      <a:pt x="24666" y="1049"/>
                      <a:pt x="24913" y="802"/>
                      <a:pt x="24913" y="495"/>
                    </a:cubicBezTo>
                    <a:cubicBezTo>
                      <a:pt x="24913" y="248"/>
                      <a:pt x="24666" y="1"/>
                      <a:pt x="24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7"/>
              <p:cNvSpPr/>
              <p:nvPr/>
            </p:nvSpPr>
            <p:spPr>
              <a:xfrm>
                <a:off x="3815482" y="2099723"/>
                <a:ext cx="24087" cy="30366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3288" extrusionOk="0">
                    <a:moveTo>
                      <a:pt x="495" y="1"/>
                    </a:moveTo>
                    <a:cubicBezTo>
                      <a:pt x="247" y="1"/>
                      <a:pt x="0" y="248"/>
                      <a:pt x="0" y="495"/>
                    </a:cubicBezTo>
                    <a:lnTo>
                      <a:pt x="0" y="12734"/>
                    </a:lnTo>
                    <a:cubicBezTo>
                      <a:pt x="0" y="13040"/>
                      <a:pt x="247" y="13288"/>
                      <a:pt x="495" y="13288"/>
                    </a:cubicBezTo>
                    <a:cubicBezTo>
                      <a:pt x="806" y="13288"/>
                      <a:pt x="1053" y="13040"/>
                      <a:pt x="1053" y="12734"/>
                    </a:cubicBezTo>
                    <a:lnTo>
                      <a:pt x="1053" y="495"/>
                    </a:lnTo>
                    <a:cubicBezTo>
                      <a:pt x="1053" y="248"/>
                      <a:pt x="806" y="1"/>
                      <a:pt x="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7"/>
              <p:cNvSpPr/>
              <p:nvPr/>
            </p:nvSpPr>
            <p:spPr>
              <a:xfrm>
                <a:off x="3754784" y="2099723"/>
                <a:ext cx="39581" cy="23972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049" extrusionOk="0">
                    <a:moveTo>
                      <a:pt x="554" y="1"/>
                    </a:moveTo>
                    <a:cubicBezTo>
                      <a:pt x="248" y="1"/>
                      <a:pt x="1" y="248"/>
                      <a:pt x="1" y="495"/>
                    </a:cubicBezTo>
                    <a:cubicBezTo>
                      <a:pt x="1" y="802"/>
                      <a:pt x="248" y="1049"/>
                      <a:pt x="554" y="1049"/>
                    </a:cubicBezTo>
                    <a:lnTo>
                      <a:pt x="1237" y="1049"/>
                    </a:lnTo>
                    <a:cubicBezTo>
                      <a:pt x="1484" y="1049"/>
                      <a:pt x="1731" y="802"/>
                      <a:pt x="1731" y="495"/>
                    </a:cubicBezTo>
                    <a:cubicBezTo>
                      <a:pt x="1731" y="248"/>
                      <a:pt x="1484" y="1"/>
                      <a:pt x="12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7"/>
              <p:cNvSpPr/>
              <p:nvPr/>
            </p:nvSpPr>
            <p:spPr>
              <a:xfrm>
                <a:off x="3394524" y="2099723"/>
                <a:ext cx="340502" cy="303664"/>
              </a:xfrm>
              <a:custGeom>
                <a:avLst/>
                <a:gdLst/>
                <a:ahLst/>
                <a:cxnLst/>
                <a:rect l="l" t="t" r="r" b="b"/>
                <a:pathLst>
                  <a:path w="14900" h="13288" extrusionOk="0">
                    <a:moveTo>
                      <a:pt x="495" y="1"/>
                    </a:moveTo>
                    <a:cubicBezTo>
                      <a:pt x="371" y="1"/>
                      <a:pt x="248" y="60"/>
                      <a:pt x="124" y="124"/>
                    </a:cubicBezTo>
                    <a:cubicBezTo>
                      <a:pt x="65" y="248"/>
                      <a:pt x="0" y="372"/>
                      <a:pt x="0" y="495"/>
                    </a:cubicBezTo>
                    <a:lnTo>
                      <a:pt x="0" y="12734"/>
                    </a:lnTo>
                    <a:cubicBezTo>
                      <a:pt x="0" y="13040"/>
                      <a:pt x="248" y="13288"/>
                      <a:pt x="495" y="13288"/>
                    </a:cubicBezTo>
                    <a:cubicBezTo>
                      <a:pt x="806" y="13288"/>
                      <a:pt x="1054" y="13040"/>
                      <a:pt x="1054" y="12734"/>
                    </a:cubicBezTo>
                    <a:lnTo>
                      <a:pt x="1054" y="1049"/>
                    </a:lnTo>
                    <a:lnTo>
                      <a:pt x="14405" y="1049"/>
                    </a:lnTo>
                    <a:cubicBezTo>
                      <a:pt x="14652" y="1049"/>
                      <a:pt x="14899" y="802"/>
                      <a:pt x="14899" y="495"/>
                    </a:cubicBezTo>
                    <a:cubicBezTo>
                      <a:pt x="14899" y="248"/>
                      <a:pt x="14652" y="1"/>
                      <a:pt x="144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7"/>
              <p:cNvSpPr/>
              <p:nvPr/>
            </p:nvSpPr>
            <p:spPr>
              <a:xfrm>
                <a:off x="3662913" y="2216913"/>
                <a:ext cx="24087" cy="18647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160" extrusionOk="0">
                    <a:moveTo>
                      <a:pt x="495" y="1"/>
                    </a:moveTo>
                    <a:cubicBezTo>
                      <a:pt x="248" y="1"/>
                      <a:pt x="0" y="248"/>
                      <a:pt x="0" y="559"/>
                    </a:cubicBezTo>
                    <a:lnTo>
                      <a:pt x="0" y="7606"/>
                    </a:lnTo>
                    <a:cubicBezTo>
                      <a:pt x="0" y="7912"/>
                      <a:pt x="248" y="8160"/>
                      <a:pt x="495" y="8160"/>
                    </a:cubicBezTo>
                    <a:cubicBezTo>
                      <a:pt x="806" y="8160"/>
                      <a:pt x="1054" y="7912"/>
                      <a:pt x="1054" y="7606"/>
                    </a:cubicBezTo>
                    <a:lnTo>
                      <a:pt x="1054" y="559"/>
                    </a:lnTo>
                    <a:cubicBezTo>
                      <a:pt x="1054" y="248"/>
                      <a:pt x="806" y="1"/>
                      <a:pt x="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7"/>
              <p:cNvSpPr/>
              <p:nvPr/>
            </p:nvSpPr>
            <p:spPr>
              <a:xfrm>
                <a:off x="3547070" y="2185833"/>
                <a:ext cx="139926" cy="87594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3833" extrusionOk="0">
                    <a:moveTo>
                      <a:pt x="495" y="1"/>
                    </a:moveTo>
                    <a:cubicBezTo>
                      <a:pt x="372" y="1"/>
                      <a:pt x="248" y="1"/>
                      <a:pt x="125" y="124"/>
                    </a:cubicBezTo>
                    <a:cubicBezTo>
                      <a:pt x="65" y="248"/>
                      <a:pt x="1" y="372"/>
                      <a:pt x="1" y="495"/>
                    </a:cubicBezTo>
                    <a:lnTo>
                      <a:pt x="1" y="3279"/>
                    </a:lnTo>
                    <a:cubicBezTo>
                      <a:pt x="1" y="3586"/>
                      <a:pt x="248" y="3833"/>
                      <a:pt x="495" y="3833"/>
                    </a:cubicBezTo>
                    <a:cubicBezTo>
                      <a:pt x="807" y="3833"/>
                      <a:pt x="1054" y="3586"/>
                      <a:pt x="1054" y="3279"/>
                    </a:cubicBezTo>
                    <a:lnTo>
                      <a:pt x="1054" y="1054"/>
                    </a:lnTo>
                    <a:lnTo>
                      <a:pt x="5564" y="1054"/>
                    </a:lnTo>
                    <a:cubicBezTo>
                      <a:pt x="5875" y="1054"/>
                      <a:pt x="6123" y="807"/>
                      <a:pt x="6123" y="495"/>
                    </a:cubicBezTo>
                    <a:cubicBezTo>
                      <a:pt x="6123" y="189"/>
                      <a:pt x="5875" y="1"/>
                      <a:pt x="55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7"/>
              <p:cNvSpPr/>
              <p:nvPr/>
            </p:nvSpPr>
            <p:spPr>
              <a:xfrm>
                <a:off x="3547070" y="2281883"/>
                <a:ext cx="24109" cy="121507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5317" extrusionOk="0">
                    <a:moveTo>
                      <a:pt x="495" y="1"/>
                    </a:moveTo>
                    <a:cubicBezTo>
                      <a:pt x="248" y="1"/>
                      <a:pt x="1" y="248"/>
                      <a:pt x="1" y="560"/>
                    </a:cubicBezTo>
                    <a:lnTo>
                      <a:pt x="1" y="4763"/>
                    </a:lnTo>
                    <a:cubicBezTo>
                      <a:pt x="1" y="5069"/>
                      <a:pt x="248" y="5317"/>
                      <a:pt x="495" y="5317"/>
                    </a:cubicBezTo>
                    <a:cubicBezTo>
                      <a:pt x="807" y="5317"/>
                      <a:pt x="1054" y="5069"/>
                      <a:pt x="1054" y="4763"/>
                    </a:cubicBezTo>
                    <a:lnTo>
                      <a:pt x="1054" y="560"/>
                    </a:lnTo>
                    <a:cubicBezTo>
                      <a:pt x="1054" y="248"/>
                      <a:pt x="807" y="1"/>
                      <a:pt x="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6" name="Google Shape;616;p47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  <a:endParaRPr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C157F-C3E9-4F42-84FA-21932195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2" y="1267039"/>
            <a:ext cx="1425462" cy="140637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31CB7B1-C491-6642-966D-CDF0B437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94" y="3095095"/>
            <a:ext cx="1425462" cy="140637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39CD308-32AD-BD46-AF17-A2C27EC8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69" y="1238840"/>
            <a:ext cx="1425462" cy="140637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3B9C735-828F-9246-9FD5-D1D04D6C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36" y="3049537"/>
            <a:ext cx="1425462" cy="14063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4"/>
          <p:cNvSpPr txBox="1">
            <a:spLocks noGrp="1"/>
          </p:cNvSpPr>
          <p:nvPr>
            <p:ph type="title" idx="6"/>
          </p:nvPr>
        </p:nvSpPr>
        <p:spPr>
          <a:xfrm>
            <a:off x="2831041" y="825104"/>
            <a:ext cx="4902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1" name="Google Shape;891;p64"/>
          <p:cNvSpPr txBox="1">
            <a:spLocks noGrp="1"/>
          </p:cNvSpPr>
          <p:nvPr>
            <p:ph type="subTitle" idx="2"/>
          </p:nvPr>
        </p:nvSpPr>
        <p:spPr>
          <a:xfrm>
            <a:off x="4435144" y="1373567"/>
            <a:ext cx="3209665" cy="2662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</a:t>
            </a:r>
            <a:r>
              <a:rPr lang="en" sz="15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tourist season </a:t>
            </a:r>
            <a:r>
              <a:rPr lang="en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</a:t>
            </a:r>
            <a:r>
              <a:rPr lang="en" sz="1500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daily users </a:t>
            </a:r>
            <a:r>
              <a:rPr lang="en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both annual members and casual riders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" sz="1500"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 riders </a:t>
            </a:r>
            <a:r>
              <a:rPr lang="en" sz="15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ride length </a:t>
            </a:r>
            <a:r>
              <a:rPr lang="en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nearly twice that of members</a:t>
            </a:r>
          </a:p>
          <a:p>
            <a:pPr marL="285750" lvl="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" sz="1500"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" sz="15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advertisements </a:t>
            </a:r>
            <a:r>
              <a:rPr lang="en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casual riders during tourist season will bring in </a:t>
            </a:r>
            <a:r>
              <a:rPr lang="en" sz="1500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annual members.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6" name="Google Shape;896;p64"/>
          <p:cNvSpPr/>
          <p:nvPr/>
        </p:nvSpPr>
        <p:spPr>
          <a:xfrm>
            <a:off x="783704" y="1373567"/>
            <a:ext cx="3033384" cy="26629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99EFA-1746-3941-86B8-A7AB6E7F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89" y="1373567"/>
            <a:ext cx="2703841" cy="26676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4"/>
          <p:cNvSpPr txBox="1">
            <a:spLocks noGrp="1"/>
          </p:cNvSpPr>
          <p:nvPr>
            <p:ph type="title" idx="6"/>
          </p:nvPr>
        </p:nvSpPr>
        <p:spPr>
          <a:xfrm>
            <a:off x="2120999" y="1325252"/>
            <a:ext cx="4902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4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sz="44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1EB75-CA3E-9E44-B1C5-9E3779C3423C}"/>
              </a:ext>
            </a:extLst>
          </p:cNvPr>
          <p:cNvSpPr txBox="1"/>
          <p:nvPr/>
        </p:nvSpPr>
        <p:spPr>
          <a:xfrm>
            <a:off x="2626242" y="2126512"/>
            <a:ext cx="39234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any questions?</a:t>
            </a:r>
            <a:b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uFill>
                  <a:noFill/>
                </a:uFill>
                <a:latin typeface="Arial" panose="020B0604020202020204" pitchFamily="34" charset="0"/>
                <a:cs typeface="Arial" panose="020B0604020202020204" pitchFamily="34" charset="0"/>
              </a:rPr>
              <a:t>andrewmelcer@gmail.com</a:t>
            </a:r>
            <a:b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+34 653 383 213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Skype: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andrewmelcer</a:t>
            </a:r>
            <a:b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19" name="Google Shape;906;p65">
            <a:extLst>
              <a:ext uri="{FF2B5EF4-FFF2-40B4-BE49-F238E27FC236}">
                <a16:creationId xmlns:a16="http://schemas.microsoft.com/office/drawing/2014/main" id="{D9EFE22A-3418-7A4A-A97A-31E4866A6CEE}"/>
              </a:ext>
            </a:extLst>
          </p:cNvPr>
          <p:cNvGrpSpPr/>
          <p:nvPr/>
        </p:nvGrpSpPr>
        <p:grpSpPr>
          <a:xfrm>
            <a:off x="3589096" y="3683464"/>
            <a:ext cx="1965808" cy="579413"/>
            <a:chOff x="3903357" y="2566398"/>
            <a:chExt cx="1337270" cy="357565"/>
          </a:xfrm>
        </p:grpSpPr>
        <p:sp>
          <p:nvSpPr>
            <p:cNvPr id="20" name="Google Shape;907;p65">
              <a:extLst>
                <a:ext uri="{FF2B5EF4-FFF2-40B4-BE49-F238E27FC236}">
                  <a16:creationId xmlns:a16="http://schemas.microsoft.com/office/drawing/2014/main" id="{9B2720F3-74E3-A342-811C-46F59A189209}"/>
                </a:ext>
              </a:extLst>
            </p:cNvPr>
            <p:cNvSpPr/>
            <p:nvPr/>
          </p:nvSpPr>
          <p:spPr>
            <a:xfrm>
              <a:off x="4957090" y="2629959"/>
              <a:ext cx="20987" cy="20949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08;p65">
              <a:extLst>
                <a:ext uri="{FF2B5EF4-FFF2-40B4-BE49-F238E27FC236}">
                  <a16:creationId xmlns:a16="http://schemas.microsoft.com/office/drawing/2014/main" id="{5EC34F28-E459-684A-A3FC-76DC4630A7B2}"/>
                </a:ext>
              </a:extLst>
            </p:cNvPr>
            <p:cNvSpPr/>
            <p:nvPr/>
          </p:nvSpPr>
          <p:spPr>
            <a:xfrm>
              <a:off x="4883063" y="2566398"/>
              <a:ext cx="357564" cy="357564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9;p65">
              <a:extLst>
                <a:ext uri="{FF2B5EF4-FFF2-40B4-BE49-F238E27FC236}">
                  <a16:creationId xmlns:a16="http://schemas.microsoft.com/office/drawing/2014/main" id="{1B5EC18E-6728-5442-979A-8303EDADC2B8}"/>
                </a:ext>
              </a:extLst>
            </p:cNvPr>
            <p:cNvSpPr/>
            <p:nvPr/>
          </p:nvSpPr>
          <p:spPr>
            <a:xfrm>
              <a:off x="5040889" y="2713420"/>
              <a:ext cx="125734" cy="146983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10;p65">
              <a:extLst>
                <a:ext uri="{FF2B5EF4-FFF2-40B4-BE49-F238E27FC236}">
                  <a16:creationId xmlns:a16="http://schemas.microsoft.com/office/drawing/2014/main" id="{DCFF9632-7337-574C-8214-F5A794D7187D}"/>
                </a:ext>
              </a:extLst>
            </p:cNvPr>
            <p:cNvSpPr/>
            <p:nvPr/>
          </p:nvSpPr>
          <p:spPr>
            <a:xfrm>
              <a:off x="4957090" y="2713739"/>
              <a:ext cx="20987" cy="146664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1;p65">
              <a:extLst>
                <a:ext uri="{FF2B5EF4-FFF2-40B4-BE49-F238E27FC236}">
                  <a16:creationId xmlns:a16="http://schemas.microsoft.com/office/drawing/2014/main" id="{3DE6CC71-FF93-C640-B914-2EEA3EF4F0A0}"/>
                </a:ext>
              </a:extLst>
            </p:cNvPr>
            <p:cNvSpPr/>
            <p:nvPr/>
          </p:nvSpPr>
          <p:spPr>
            <a:xfrm>
              <a:off x="4072379" y="2629003"/>
              <a:ext cx="122414" cy="294960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2;p65">
              <a:extLst>
                <a:ext uri="{FF2B5EF4-FFF2-40B4-BE49-F238E27FC236}">
                  <a16:creationId xmlns:a16="http://schemas.microsoft.com/office/drawing/2014/main" id="{6C82651C-F493-4149-938E-ABA79B76C552}"/>
                </a:ext>
              </a:extLst>
            </p:cNvPr>
            <p:cNvSpPr/>
            <p:nvPr/>
          </p:nvSpPr>
          <p:spPr>
            <a:xfrm>
              <a:off x="3903357" y="2566398"/>
              <a:ext cx="357583" cy="357564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3;p65">
              <a:extLst>
                <a:ext uri="{FF2B5EF4-FFF2-40B4-BE49-F238E27FC236}">
                  <a16:creationId xmlns:a16="http://schemas.microsoft.com/office/drawing/2014/main" id="{2932ED69-A0DD-FE40-AA2C-7C52EF6FC5E4}"/>
                </a:ext>
              </a:extLst>
            </p:cNvPr>
            <p:cNvSpPr/>
            <p:nvPr/>
          </p:nvSpPr>
          <p:spPr>
            <a:xfrm>
              <a:off x="4456771" y="2629959"/>
              <a:ext cx="230461" cy="230443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4;p65">
              <a:extLst>
                <a:ext uri="{FF2B5EF4-FFF2-40B4-BE49-F238E27FC236}">
                  <a16:creationId xmlns:a16="http://schemas.microsoft.com/office/drawing/2014/main" id="{A460B295-C8AB-C44B-8C7A-1E56BB41EEDC}"/>
                </a:ext>
              </a:extLst>
            </p:cNvPr>
            <p:cNvSpPr/>
            <p:nvPr/>
          </p:nvSpPr>
          <p:spPr>
            <a:xfrm>
              <a:off x="4519601" y="2692808"/>
              <a:ext cx="104803" cy="104747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5;p65">
              <a:extLst>
                <a:ext uri="{FF2B5EF4-FFF2-40B4-BE49-F238E27FC236}">
                  <a16:creationId xmlns:a16="http://schemas.microsoft.com/office/drawing/2014/main" id="{77DF595F-D9A9-5C4D-8599-D4D1ACB5824C}"/>
                </a:ext>
              </a:extLst>
            </p:cNvPr>
            <p:cNvSpPr/>
            <p:nvPr/>
          </p:nvSpPr>
          <p:spPr>
            <a:xfrm>
              <a:off x="4393228" y="2566398"/>
              <a:ext cx="357545" cy="357564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458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>
            <a:off x="746675" y="3456788"/>
            <a:ext cx="3982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8430775" y="4599425"/>
            <a:ext cx="2772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AEB0C-A4F9-8B43-91FC-2E2A9BA7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071" y="1445178"/>
            <a:ext cx="1943678" cy="2628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BA16E-21C8-BC4E-A828-6A8A2A8B1A61}"/>
              </a:ext>
            </a:extLst>
          </p:cNvPr>
          <p:cNvSpPr txBox="1"/>
          <p:nvPr/>
        </p:nvSpPr>
        <p:spPr>
          <a:xfrm>
            <a:off x="2883107" y="141643"/>
            <a:ext cx="369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D959C"/>
                </a:solidFill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082EA-E33C-4F4B-BB51-0110F49B5F57}"/>
              </a:ext>
            </a:extLst>
          </p:cNvPr>
          <p:cNvSpPr txBox="1"/>
          <p:nvPr/>
        </p:nvSpPr>
        <p:spPr>
          <a:xfrm>
            <a:off x="1044072" y="2060408"/>
            <a:ext cx="2762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D959C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3D959C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3D959C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Recommendations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3D959C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2999D-FB69-0C4F-8A3D-7C8DC8441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9174" y="1014593"/>
            <a:ext cx="3000695" cy="29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>
            <a:off x="746675" y="3456788"/>
            <a:ext cx="3982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8430775" y="4599425"/>
            <a:ext cx="2772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F9462-107B-6940-8F27-989095A98273}"/>
              </a:ext>
            </a:extLst>
          </p:cNvPr>
          <p:cNvSpPr txBox="1"/>
          <p:nvPr/>
        </p:nvSpPr>
        <p:spPr>
          <a:xfrm>
            <a:off x="746675" y="1516233"/>
            <a:ext cx="242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A9348-36F3-514B-B5EF-E4824D03E494}"/>
              </a:ext>
            </a:extLst>
          </p:cNvPr>
          <p:cNvSpPr txBox="1"/>
          <p:nvPr/>
        </p:nvSpPr>
        <p:spPr>
          <a:xfrm>
            <a:off x="746675" y="2424955"/>
            <a:ext cx="754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Identify how </a:t>
            </a:r>
            <a:r>
              <a:rPr lang="en-US" sz="2000" dirty="0">
                <a:solidFill>
                  <a:srgbClr val="FFC000"/>
                </a:solidFill>
              </a:rPr>
              <a:t>members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2000" dirty="0">
                <a:solidFill>
                  <a:schemeClr val="accent4"/>
                </a:solidFill>
              </a:rPr>
              <a:t>casual riders 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differ as well as highlight the </a:t>
            </a:r>
            <a:r>
              <a:rPr lang="en-US" sz="2000" dirty="0">
                <a:solidFill>
                  <a:schemeClr val="tx1"/>
                </a:solidFill>
              </a:rPr>
              <a:t>advantages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that come with a </a:t>
            </a:r>
            <a:r>
              <a:rPr lang="en-US" sz="2000" dirty="0">
                <a:solidFill>
                  <a:srgbClr val="3D959C"/>
                </a:solidFill>
              </a:rPr>
              <a:t>Cyclistic annual membership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80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>
            <a:off x="746675" y="3456788"/>
            <a:ext cx="3982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8430775" y="4599425"/>
            <a:ext cx="2772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A1B41-49EF-D840-9FB7-93F10A06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918" y="1105786"/>
            <a:ext cx="5849964" cy="3280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B1AD9-58BC-384D-AAE7-3E194E5D7410}"/>
              </a:ext>
            </a:extLst>
          </p:cNvPr>
          <p:cNvSpPr txBox="1"/>
          <p:nvPr/>
        </p:nvSpPr>
        <p:spPr>
          <a:xfrm>
            <a:off x="350964" y="1130574"/>
            <a:ext cx="28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3D959C"/>
                </a:solidFill>
              </a:rPr>
              <a:t>Ride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5F5F-EE35-4B47-919F-AD3E9F03EC89}"/>
              </a:ext>
            </a:extLst>
          </p:cNvPr>
          <p:cNvSpPr txBox="1"/>
          <p:nvPr/>
        </p:nvSpPr>
        <p:spPr>
          <a:xfrm>
            <a:off x="233917" y="1766157"/>
            <a:ext cx="28388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The ride count varies greatly depending on the month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Direct correlation between tourist season and ride count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Warmer months are a 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strong indicator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of higher ride count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>
            <a:off x="746675" y="3456788"/>
            <a:ext cx="3982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8420143" y="4503732"/>
            <a:ext cx="2772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07913-80D1-8242-8500-2F58C104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1403"/>
            <a:ext cx="9144000" cy="2822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F2A40-ACC8-1B47-A989-EF2610FCB6A9}"/>
              </a:ext>
            </a:extLst>
          </p:cNvPr>
          <p:cNvSpPr txBox="1"/>
          <p:nvPr/>
        </p:nvSpPr>
        <p:spPr>
          <a:xfrm>
            <a:off x="2782387" y="437068"/>
            <a:ext cx="301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D959C"/>
                </a:solidFill>
              </a:rPr>
              <a:t>Day of the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80F5D-A676-2D4C-A093-94C5ECC42772}"/>
              </a:ext>
            </a:extLst>
          </p:cNvPr>
          <p:cNvSpPr txBox="1"/>
          <p:nvPr/>
        </p:nvSpPr>
        <p:spPr>
          <a:xfrm>
            <a:off x="1638612" y="1348458"/>
            <a:ext cx="638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Friday, Saturday, and Sunday tend to have the most total daily riders, with the </a:t>
            </a:r>
            <a:r>
              <a:rPr lang="en-US" sz="1600" dirty="0">
                <a:solidFill>
                  <a:srgbClr val="3D959C"/>
                </a:solidFill>
              </a:rPr>
              <a:t>winter months </a:t>
            </a: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having the </a:t>
            </a:r>
            <a:r>
              <a:rPr lang="en-US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lowest daily user count </a:t>
            </a:r>
          </a:p>
        </p:txBody>
      </p:sp>
    </p:spTree>
    <p:extLst>
      <p:ext uri="{BB962C8B-B14F-4D97-AF65-F5344CB8AC3E}">
        <p14:creationId xmlns:p14="http://schemas.microsoft.com/office/powerpoint/2010/main" val="213847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>
            <a:off x="746675" y="3456788"/>
            <a:ext cx="3982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8430775" y="4599425"/>
            <a:ext cx="2772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E3C1A-7133-6148-A22A-647B4FB6F455}"/>
              </a:ext>
            </a:extLst>
          </p:cNvPr>
          <p:cNvSpPr txBox="1"/>
          <p:nvPr/>
        </p:nvSpPr>
        <p:spPr>
          <a:xfrm>
            <a:off x="6172297" y="1356944"/>
            <a:ext cx="260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D959C"/>
                </a:solidFill>
              </a:rPr>
              <a:t>User Breakdown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AD0C8-F8E4-7B4E-B6B8-AD4B004D4B7E}"/>
              </a:ext>
            </a:extLst>
          </p:cNvPr>
          <p:cNvSpPr txBox="1"/>
          <p:nvPr/>
        </p:nvSpPr>
        <p:spPr>
          <a:xfrm>
            <a:off x="6102998" y="2156251"/>
            <a:ext cx="2743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There is a direct correlation between casual rider usage and </a:t>
            </a:r>
            <a:r>
              <a:rPr lang="en-US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warmer months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9E278-EC99-F84D-95C4-65EEDE9C4B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1"/>
          <a:stretch/>
        </p:blipFill>
        <p:spPr>
          <a:xfrm>
            <a:off x="18087" y="1148316"/>
            <a:ext cx="6003876" cy="32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4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>
            <a:off x="746675" y="3456788"/>
            <a:ext cx="3982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8430775" y="4599425"/>
            <a:ext cx="2772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7B9E3-48A8-6944-BCF2-62A243A62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02" y="1079500"/>
            <a:ext cx="5588573" cy="3110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5882BD-6940-CE48-8D84-F01921D5C77E}"/>
              </a:ext>
            </a:extLst>
          </p:cNvPr>
          <p:cNvSpPr txBox="1"/>
          <p:nvPr/>
        </p:nvSpPr>
        <p:spPr>
          <a:xfrm>
            <a:off x="561945" y="953766"/>
            <a:ext cx="2330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D959C"/>
                </a:solidFill>
              </a:rPr>
              <a:t>Ride 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D5E4A-537B-6D46-BC3F-26AFE569DB95}"/>
              </a:ext>
            </a:extLst>
          </p:cNvPr>
          <p:cNvSpPr txBox="1"/>
          <p:nvPr/>
        </p:nvSpPr>
        <p:spPr>
          <a:xfrm>
            <a:off x="561945" y="1881962"/>
            <a:ext cx="2330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Casual riders have nearly 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double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the average ride length of annual members. 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Annual members are 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consistent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with their ride length, regardless of the time of year.</a:t>
            </a:r>
          </a:p>
        </p:txBody>
      </p:sp>
    </p:spTree>
    <p:extLst>
      <p:ext uri="{BB962C8B-B14F-4D97-AF65-F5344CB8AC3E}">
        <p14:creationId xmlns:p14="http://schemas.microsoft.com/office/powerpoint/2010/main" val="206257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4399855" y="1254014"/>
            <a:ext cx="33102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Whoa!</a:t>
            </a:r>
            <a:endParaRPr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1"/>
          </p:nvPr>
        </p:nvSpPr>
        <p:spPr>
          <a:xfrm>
            <a:off x="4399855" y="2013338"/>
            <a:ext cx="2596368" cy="1495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casual riders having a ride length of nearly double that of members, we can use this to our advantage by advertising during peak travel season. 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648D4-0CD5-BD42-94B2-26986FD7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51" y="1168400"/>
            <a:ext cx="2844800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>
            <a:spLocks noGrp="1"/>
          </p:cNvSpPr>
          <p:nvPr>
            <p:ph type="subTitle" idx="1"/>
          </p:nvPr>
        </p:nvSpPr>
        <p:spPr>
          <a:xfrm>
            <a:off x="1692775" y="1462425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1</a:t>
            </a:r>
            <a:endParaRPr sz="16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subTitle" idx="2"/>
          </p:nvPr>
        </p:nvSpPr>
        <p:spPr>
          <a:xfrm>
            <a:off x="1699500" y="1821019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 riders are mostly tourists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Google Shape;471;p44"/>
          <p:cNvSpPr txBox="1">
            <a:spLocks noGrp="1"/>
          </p:cNvSpPr>
          <p:nvPr>
            <p:ph type="title"/>
          </p:nvPr>
        </p:nvSpPr>
        <p:spPr>
          <a:xfrm>
            <a:off x="765002" y="781869"/>
            <a:ext cx="7846828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casual riders have nearly double the ride length?</a:t>
            </a:r>
            <a:endParaRPr sz="22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3"/>
          </p:nvPr>
        </p:nvSpPr>
        <p:spPr>
          <a:xfrm>
            <a:off x="1692775" y="2798875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2</a:t>
            </a:r>
            <a:endParaRPr sz="16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Google Shape;473;p44"/>
          <p:cNvSpPr txBox="1">
            <a:spLocks noGrp="1"/>
          </p:cNvSpPr>
          <p:nvPr>
            <p:ph type="subTitle" idx="4"/>
          </p:nvPr>
        </p:nvSpPr>
        <p:spPr>
          <a:xfrm>
            <a:off x="1699425" y="3157469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are using the bikes to commute to and from work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5"/>
          </p:nvPr>
        </p:nvSpPr>
        <p:spPr>
          <a:xfrm>
            <a:off x="5664375" y="1462425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3</a:t>
            </a:r>
            <a:endParaRPr sz="16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Google Shape;475;p44"/>
          <p:cNvSpPr txBox="1">
            <a:spLocks noGrp="1"/>
          </p:cNvSpPr>
          <p:nvPr>
            <p:ph type="subTitle" idx="6"/>
          </p:nvPr>
        </p:nvSpPr>
        <p:spPr>
          <a:xfrm>
            <a:off x="5664375" y="1821019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 riders are having difficulty finding a drop off point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44"/>
          <p:cNvSpPr txBox="1">
            <a:spLocks noGrp="1"/>
          </p:cNvSpPr>
          <p:nvPr>
            <p:ph type="subTitle" idx="7"/>
          </p:nvPr>
        </p:nvSpPr>
        <p:spPr>
          <a:xfrm>
            <a:off x="5664375" y="2798875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D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4</a:t>
            </a:r>
            <a:endParaRPr sz="1600" b="1" dirty="0">
              <a:solidFill>
                <a:srgbClr val="3D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Google Shape;477;p44"/>
          <p:cNvSpPr txBox="1">
            <a:spLocks noGrp="1"/>
          </p:cNvSpPr>
          <p:nvPr>
            <p:ph type="subTitle" idx="8"/>
          </p:nvPr>
        </p:nvSpPr>
        <p:spPr>
          <a:xfrm>
            <a:off x="5664375" y="3157469"/>
            <a:ext cx="26739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have a destination in mind while casual riders do not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Google Shape;478;p44"/>
          <p:cNvSpPr/>
          <p:nvPr/>
        </p:nvSpPr>
        <p:spPr>
          <a:xfrm>
            <a:off x="858599" y="1600928"/>
            <a:ext cx="676500" cy="67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858599" y="2931861"/>
            <a:ext cx="676500" cy="67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4"/>
          <p:cNvSpPr/>
          <p:nvPr/>
        </p:nvSpPr>
        <p:spPr>
          <a:xfrm>
            <a:off x="4830524" y="1600928"/>
            <a:ext cx="676500" cy="67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830524" y="2931861"/>
            <a:ext cx="676500" cy="67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44"/>
          <p:cNvGrpSpPr/>
          <p:nvPr/>
        </p:nvGrpSpPr>
        <p:grpSpPr>
          <a:xfrm>
            <a:off x="1020338" y="1747995"/>
            <a:ext cx="353032" cy="382355"/>
            <a:chOff x="1020338" y="1610295"/>
            <a:chExt cx="353032" cy="382355"/>
          </a:xfrm>
        </p:grpSpPr>
        <p:sp>
          <p:nvSpPr>
            <p:cNvPr id="483" name="Google Shape;483;p44"/>
            <p:cNvSpPr/>
            <p:nvPr/>
          </p:nvSpPr>
          <p:spPr>
            <a:xfrm>
              <a:off x="1188185" y="1610295"/>
              <a:ext cx="185185" cy="136961"/>
            </a:xfrm>
            <a:custGeom>
              <a:avLst/>
              <a:gdLst/>
              <a:ahLst/>
              <a:cxnLst/>
              <a:rect l="l" t="t" r="r" b="b"/>
              <a:pathLst>
                <a:path w="13164" h="9736" extrusionOk="0">
                  <a:moveTo>
                    <a:pt x="615" y="1"/>
                  </a:moveTo>
                  <a:cubicBezTo>
                    <a:pt x="454" y="1"/>
                    <a:pt x="297" y="82"/>
                    <a:pt x="183" y="231"/>
                  </a:cubicBezTo>
                  <a:cubicBezTo>
                    <a:pt x="0" y="419"/>
                    <a:pt x="60" y="790"/>
                    <a:pt x="307" y="973"/>
                  </a:cubicBezTo>
                  <a:lnTo>
                    <a:pt x="12239" y="9626"/>
                  </a:lnTo>
                  <a:cubicBezTo>
                    <a:pt x="12336" y="9700"/>
                    <a:pt x="12443" y="9735"/>
                    <a:pt x="12548" y="9735"/>
                  </a:cubicBezTo>
                  <a:cubicBezTo>
                    <a:pt x="12709" y="9735"/>
                    <a:pt x="12867" y="9653"/>
                    <a:pt x="12981" y="9503"/>
                  </a:cubicBezTo>
                  <a:cubicBezTo>
                    <a:pt x="13164" y="9256"/>
                    <a:pt x="13104" y="8949"/>
                    <a:pt x="12857" y="8761"/>
                  </a:cubicBezTo>
                  <a:lnTo>
                    <a:pt x="925" y="107"/>
                  </a:lnTo>
                  <a:cubicBezTo>
                    <a:pt x="827" y="35"/>
                    <a:pt x="720" y="1"/>
                    <a:pt x="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1020338" y="1625896"/>
              <a:ext cx="163478" cy="121360"/>
            </a:xfrm>
            <a:custGeom>
              <a:avLst/>
              <a:gdLst/>
              <a:ahLst/>
              <a:cxnLst/>
              <a:rect l="l" t="t" r="r" b="b"/>
              <a:pathLst>
                <a:path w="11621" h="8627" extrusionOk="0">
                  <a:moveTo>
                    <a:pt x="11025" y="0"/>
                  </a:moveTo>
                  <a:cubicBezTo>
                    <a:pt x="10914" y="0"/>
                    <a:pt x="10800" y="34"/>
                    <a:pt x="10696" y="111"/>
                  </a:cubicBezTo>
                  <a:lnTo>
                    <a:pt x="312" y="7652"/>
                  </a:lnTo>
                  <a:cubicBezTo>
                    <a:pt x="65" y="7840"/>
                    <a:pt x="0" y="8147"/>
                    <a:pt x="188" y="8394"/>
                  </a:cubicBezTo>
                  <a:cubicBezTo>
                    <a:pt x="299" y="8544"/>
                    <a:pt x="457" y="8626"/>
                    <a:pt x="620" y="8626"/>
                  </a:cubicBezTo>
                  <a:cubicBezTo>
                    <a:pt x="725" y="8626"/>
                    <a:pt x="833" y="8591"/>
                    <a:pt x="930" y="8517"/>
                  </a:cubicBezTo>
                  <a:lnTo>
                    <a:pt x="11314" y="917"/>
                  </a:lnTo>
                  <a:cubicBezTo>
                    <a:pt x="11561" y="793"/>
                    <a:pt x="11621" y="423"/>
                    <a:pt x="11438" y="175"/>
                  </a:cubicBezTo>
                  <a:cubicBezTo>
                    <a:pt x="11329" y="66"/>
                    <a:pt x="11179" y="0"/>
                    <a:pt x="1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1079461" y="1654438"/>
              <a:ext cx="234787" cy="85235"/>
            </a:xfrm>
            <a:custGeom>
              <a:avLst/>
              <a:gdLst/>
              <a:ahLst/>
              <a:cxnLst/>
              <a:rect l="l" t="t" r="r" b="b"/>
              <a:pathLst>
                <a:path w="16690" h="6059" extrusionOk="0">
                  <a:moveTo>
                    <a:pt x="8347" y="1"/>
                  </a:moveTo>
                  <a:lnTo>
                    <a:pt x="0" y="6058"/>
                  </a:lnTo>
                  <a:lnTo>
                    <a:pt x="16689" y="6058"/>
                  </a:lnTo>
                  <a:lnTo>
                    <a:pt x="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1059500" y="1779648"/>
              <a:ext cx="14757" cy="26939"/>
            </a:xfrm>
            <a:custGeom>
              <a:avLst/>
              <a:gdLst/>
              <a:ahLst/>
              <a:cxnLst/>
              <a:rect l="l" t="t" r="r" b="b"/>
              <a:pathLst>
                <a:path w="1049" h="1915" extrusionOk="0">
                  <a:moveTo>
                    <a:pt x="554" y="1"/>
                  </a:moveTo>
                  <a:cubicBezTo>
                    <a:pt x="247" y="1"/>
                    <a:pt x="0" y="248"/>
                    <a:pt x="0" y="554"/>
                  </a:cubicBezTo>
                  <a:lnTo>
                    <a:pt x="0" y="1420"/>
                  </a:lnTo>
                  <a:cubicBezTo>
                    <a:pt x="0" y="1731"/>
                    <a:pt x="247" y="1914"/>
                    <a:pt x="554" y="1914"/>
                  </a:cubicBezTo>
                  <a:cubicBezTo>
                    <a:pt x="866" y="1914"/>
                    <a:pt x="1049" y="1731"/>
                    <a:pt x="1049" y="1420"/>
                  </a:cubicBezTo>
                  <a:lnTo>
                    <a:pt x="1049" y="554"/>
                  </a:lnTo>
                  <a:cubicBezTo>
                    <a:pt x="1049" y="248"/>
                    <a:pt x="866" y="1"/>
                    <a:pt x="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1059500" y="1815265"/>
              <a:ext cx="14757" cy="128704"/>
            </a:xfrm>
            <a:custGeom>
              <a:avLst/>
              <a:gdLst/>
              <a:ahLst/>
              <a:cxnLst/>
              <a:rect l="l" t="t" r="r" b="b"/>
              <a:pathLst>
                <a:path w="1049" h="9149" extrusionOk="0">
                  <a:moveTo>
                    <a:pt x="554" y="0"/>
                  </a:moveTo>
                  <a:cubicBezTo>
                    <a:pt x="247" y="0"/>
                    <a:pt x="0" y="188"/>
                    <a:pt x="0" y="495"/>
                  </a:cubicBezTo>
                  <a:lnTo>
                    <a:pt x="0" y="8654"/>
                  </a:lnTo>
                  <a:cubicBezTo>
                    <a:pt x="0" y="8901"/>
                    <a:pt x="247" y="9148"/>
                    <a:pt x="554" y="9148"/>
                  </a:cubicBezTo>
                  <a:cubicBezTo>
                    <a:pt x="866" y="9148"/>
                    <a:pt x="1049" y="8901"/>
                    <a:pt x="1049" y="8654"/>
                  </a:cubicBezTo>
                  <a:lnTo>
                    <a:pt x="1049" y="495"/>
                  </a:lnTo>
                  <a:cubicBezTo>
                    <a:pt x="1049" y="188"/>
                    <a:pt x="866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1059500" y="1757042"/>
              <a:ext cx="50446" cy="186929"/>
            </a:xfrm>
            <a:custGeom>
              <a:avLst/>
              <a:gdLst/>
              <a:ahLst/>
              <a:cxnLst/>
              <a:rect l="l" t="t" r="r" b="b"/>
              <a:pathLst>
                <a:path w="3586" h="13288" extrusionOk="0">
                  <a:moveTo>
                    <a:pt x="554" y="0"/>
                  </a:moveTo>
                  <a:cubicBezTo>
                    <a:pt x="247" y="0"/>
                    <a:pt x="0" y="248"/>
                    <a:pt x="0" y="554"/>
                  </a:cubicBezTo>
                  <a:cubicBezTo>
                    <a:pt x="0" y="801"/>
                    <a:pt x="247" y="1049"/>
                    <a:pt x="554" y="1049"/>
                  </a:cubicBezTo>
                  <a:lnTo>
                    <a:pt x="2532" y="1049"/>
                  </a:lnTo>
                  <a:lnTo>
                    <a:pt x="2532" y="12793"/>
                  </a:lnTo>
                  <a:cubicBezTo>
                    <a:pt x="2532" y="13040"/>
                    <a:pt x="2720" y="13287"/>
                    <a:pt x="3027" y="13287"/>
                  </a:cubicBezTo>
                  <a:cubicBezTo>
                    <a:pt x="3338" y="13287"/>
                    <a:pt x="3585" y="13040"/>
                    <a:pt x="3585" y="12793"/>
                  </a:cubicBezTo>
                  <a:lnTo>
                    <a:pt x="3585" y="554"/>
                  </a:lnTo>
                  <a:cubicBezTo>
                    <a:pt x="3585" y="431"/>
                    <a:pt x="3521" y="248"/>
                    <a:pt x="3397" y="183"/>
                  </a:cubicBezTo>
                  <a:cubicBezTo>
                    <a:pt x="3274" y="60"/>
                    <a:pt x="3150" y="0"/>
                    <a:pt x="3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1318600" y="1757042"/>
              <a:ext cx="14771" cy="186929"/>
            </a:xfrm>
            <a:custGeom>
              <a:avLst/>
              <a:gdLst/>
              <a:ahLst/>
              <a:cxnLst/>
              <a:rect l="l" t="t" r="r" b="b"/>
              <a:pathLst>
                <a:path w="1050" h="13288" extrusionOk="0">
                  <a:moveTo>
                    <a:pt x="555" y="0"/>
                  </a:moveTo>
                  <a:cubicBezTo>
                    <a:pt x="248" y="0"/>
                    <a:pt x="1" y="248"/>
                    <a:pt x="1" y="554"/>
                  </a:cubicBezTo>
                  <a:lnTo>
                    <a:pt x="1" y="12793"/>
                  </a:lnTo>
                  <a:cubicBezTo>
                    <a:pt x="1" y="13040"/>
                    <a:pt x="248" y="13287"/>
                    <a:pt x="555" y="13287"/>
                  </a:cubicBezTo>
                  <a:cubicBezTo>
                    <a:pt x="802" y="13287"/>
                    <a:pt x="1049" y="13040"/>
                    <a:pt x="1049" y="12793"/>
                  </a:cubicBezTo>
                  <a:lnTo>
                    <a:pt x="1049" y="554"/>
                  </a:lnTo>
                  <a:cubicBezTo>
                    <a:pt x="1049" y="248"/>
                    <a:pt x="802" y="0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1283826" y="1757042"/>
              <a:ext cx="14757" cy="186929"/>
            </a:xfrm>
            <a:custGeom>
              <a:avLst/>
              <a:gdLst/>
              <a:ahLst/>
              <a:cxnLst/>
              <a:rect l="l" t="t" r="r" b="b"/>
              <a:pathLst>
                <a:path w="1049" h="13288" extrusionOk="0">
                  <a:moveTo>
                    <a:pt x="554" y="0"/>
                  </a:moveTo>
                  <a:cubicBezTo>
                    <a:pt x="248" y="0"/>
                    <a:pt x="1" y="248"/>
                    <a:pt x="1" y="554"/>
                  </a:cubicBezTo>
                  <a:lnTo>
                    <a:pt x="1" y="12793"/>
                  </a:lnTo>
                  <a:cubicBezTo>
                    <a:pt x="1" y="13040"/>
                    <a:pt x="248" y="13287"/>
                    <a:pt x="554" y="13287"/>
                  </a:cubicBezTo>
                  <a:cubicBezTo>
                    <a:pt x="802" y="13287"/>
                    <a:pt x="1049" y="13040"/>
                    <a:pt x="1049" y="12793"/>
                  </a:cubicBezTo>
                  <a:lnTo>
                    <a:pt x="1049" y="554"/>
                  </a:lnTo>
                  <a:cubicBezTo>
                    <a:pt x="1049" y="248"/>
                    <a:pt x="802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1171628" y="1779648"/>
              <a:ext cx="14827" cy="164322"/>
            </a:xfrm>
            <a:custGeom>
              <a:avLst/>
              <a:gdLst/>
              <a:ahLst/>
              <a:cxnLst/>
              <a:rect l="l" t="t" r="r" b="b"/>
              <a:pathLst>
                <a:path w="1054" h="11681" extrusionOk="0">
                  <a:moveTo>
                    <a:pt x="559" y="1"/>
                  </a:moveTo>
                  <a:cubicBezTo>
                    <a:pt x="248" y="1"/>
                    <a:pt x="0" y="248"/>
                    <a:pt x="0" y="554"/>
                  </a:cubicBezTo>
                  <a:lnTo>
                    <a:pt x="0" y="11186"/>
                  </a:lnTo>
                  <a:cubicBezTo>
                    <a:pt x="0" y="11433"/>
                    <a:pt x="248" y="11680"/>
                    <a:pt x="559" y="11680"/>
                  </a:cubicBezTo>
                  <a:cubicBezTo>
                    <a:pt x="806" y="11680"/>
                    <a:pt x="1054" y="11433"/>
                    <a:pt x="1054" y="11186"/>
                  </a:cubicBezTo>
                  <a:lnTo>
                    <a:pt x="1054" y="554"/>
                  </a:lnTo>
                  <a:cubicBezTo>
                    <a:pt x="1054" y="248"/>
                    <a:pt x="806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1171628" y="1757042"/>
              <a:ext cx="49616" cy="155629"/>
            </a:xfrm>
            <a:custGeom>
              <a:avLst/>
              <a:gdLst/>
              <a:ahLst/>
              <a:cxnLst/>
              <a:rect l="l" t="t" r="r" b="b"/>
              <a:pathLst>
                <a:path w="3527" h="11063" extrusionOk="0">
                  <a:moveTo>
                    <a:pt x="559" y="0"/>
                  </a:moveTo>
                  <a:cubicBezTo>
                    <a:pt x="248" y="0"/>
                    <a:pt x="0" y="248"/>
                    <a:pt x="0" y="554"/>
                  </a:cubicBezTo>
                  <a:cubicBezTo>
                    <a:pt x="0" y="801"/>
                    <a:pt x="248" y="1049"/>
                    <a:pt x="559" y="1049"/>
                  </a:cubicBezTo>
                  <a:lnTo>
                    <a:pt x="2473" y="1049"/>
                  </a:lnTo>
                  <a:lnTo>
                    <a:pt x="2473" y="10508"/>
                  </a:lnTo>
                  <a:cubicBezTo>
                    <a:pt x="2473" y="10815"/>
                    <a:pt x="2720" y="11062"/>
                    <a:pt x="3032" y="11062"/>
                  </a:cubicBezTo>
                  <a:cubicBezTo>
                    <a:pt x="3338" y="11062"/>
                    <a:pt x="3526" y="10815"/>
                    <a:pt x="3526" y="10508"/>
                  </a:cubicBezTo>
                  <a:lnTo>
                    <a:pt x="3526" y="554"/>
                  </a:lnTo>
                  <a:cubicBezTo>
                    <a:pt x="3526" y="431"/>
                    <a:pt x="3526" y="248"/>
                    <a:pt x="3402" y="183"/>
                  </a:cubicBezTo>
                  <a:cubicBezTo>
                    <a:pt x="3279" y="60"/>
                    <a:pt x="3155" y="0"/>
                    <a:pt x="3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1021238" y="1953544"/>
              <a:ext cx="350393" cy="14771"/>
            </a:xfrm>
            <a:custGeom>
              <a:avLst/>
              <a:gdLst/>
              <a:ahLst/>
              <a:cxnLst/>
              <a:rect l="l" t="t" r="r" b="b"/>
              <a:pathLst>
                <a:path w="24908" h="1050" extrusionOk="0">
                  <a:moveTo>
                    <a:pt x="554" y="1"/>
                  </a:moveTo>
                  <a:cubicBezTo>
                    <a:pt x="248" y="1"/>
                    <a:pt x="1" y="248"/>
                    <a:pt x="1" y="555"/>
                  </a:cubicBezTo>
                  <a:cubicBezTo>
                    <a:pt x="1" y="802"/>
                    <a:pt x="248" y="1049"/>
                    <a:pt x="554" y="1049"/>
                  </a:cubicBezTo>
                  <a:lnTo>
                    <a:pt x="24413" y="1049"/>
                  </a:lnTo>
                  <a:cubicBezTo>
                    <a:pt x="24725" y="1049"/>
                    <a:pt x="24908" y="802"/>
                    <a:pt x="24908" y="555"/>
                  </a:cubicBezTo>
                  <a:cubicBezTo>
                    <a:pt x="24908" y="248"/>
                    <a:pt x="24725" y="1"/>
                    <a:pt x="244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1021238" y="1977894"/>
              <a:ext cx="350393" cy="14757"/>
            </a:xfrm>
            <a:custGeom>
              <a:avLst/>
              <a:gdLst/>
              <a:ahLst/>
              <a:cxnLst/>
              <a:rect l="l" t="t" r="r" b="b"/>
              <a:pathLst>
                <a:path w="24908" h="1049" extrusionOk="0">
                  <a:moveTo>
                    <a:pt x="554" y="0"/>
                  </a:moveTo>
                  <a:cubicBezTo>
                    <a:pt x="248" y="0"/>
                    <a:pt x="1" y="248"/>
                    <a:pt x="1" y="554"/>
                  </a:cubicBezTo>
                  <a:cubicBezTo>
                    <a:pt x="1" y="802"/>
                    <a:pt x="248" y="1049"/>
                    <a:pt x="554" y="1049"/>
                  </a:cubicBezTo>
                  <a:lnTo>
                    <a:pt x="24413" y="1049"/>
                  </a:lnTo>
                  <a:cubicBezTo>
                    <a:pt x="24725" y="1049"/>
                    <a:pt x="24908" y="802"/>
                    <a:pt x="24908" y="554"/>
                  </a:cubicBezTo>
                  <a:cubicBezTo>
                    <a:pt x="24908" y="248"/>
                    <a:pt x="24725" y="0"/>
                    <a:pt x="24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4"/>
          <p:cNvGrpSpPr/>
          <p:nvPr/>
        </p:nvGrpSpPr>
        <p:grpSpPr>
          <a:xfrm>
            <a:off x="5008938" y="1725325"/>
            <a:ext cx="353013" cy="423375"/>
            <a:chOff x="5008938" y="1587625"/>
            <a:chExt cx="353013" cy="423375"/>
          </a:xfrm>
        </p:grpSpPr>
        <p:sp>
          <p:nvSpPr>
            <p:cNvPr id="496" name="Google Shape;496;p44"/>
            <p:cNvSpPr/>
            <p:nvPr/>
          </p:nvSpPr>
          <p:spPr>
            <a:xfrm>
              <a:off x="5217436" y="1925271"/>
              <a:ext cx="17599" cy="85725"/>
            </a:xfrm>
            <a:custGeom>
              <a:avLst/>
              <a:gdLst/>
              <a:ahLst/>
              <a:cxnLst/>
              <a:rect l="l" t="t" r="r" b="b"/>
              <a:pathLst>
                <a:path w="1054" h="5134" extrusionOk="0">
                  <a:moveTo>
                    <a:pt x="559" y="1"/>
                  </a:moveTo>
                  <a:cubicBezTo>
                    <a:pt x="248" y="1"/>
                    <a:pt x="1" y="248"/>
                    <a:pt x="1" y="560"/>
                  </a:cubicBezTo>
                  <a:lnTo>
                    <a:pt x="1" y="4639"/>
                  </a:lnTo>
                  <a:cubicBezTo>
                    <a:pt x="1" y="4946"/>
                    <a:pt x="248" y="5134"/>
                    <a:pt x="559" y="5134"/>
                  </a:cubicBezTo>
                  <a:cubicBezTo>
                    <a:pt x="807" y="5134"/>
                    <a:pt x="1054" y="4946"/>
                    <a:pt x="1054" y="4639"/>
                  </a:cubicBezTo>
                  <a:lnTo>
                    <a:pt x="1054" y="560"/>
                  </a:lnTo>
                  <a:cubicBezTo>
                    <a:pt x="1054" y="248"/>
                    <a:pt x="80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5123557" y="1587792"/>
              <a:ext cx="45417" cy="22976"/>
            </a:xfrm>
            <a:custGeom>
              <a:avLst/>
              <a:gdLst/>
              <a:ahLst/>
              <a:cxnLst/>
              <a:rect l="l" t="t" r="r" b="b"/>
              <a:pathLst>
                <a:path w="2720" h="1376" extrusionOk="0">
                  <a:moveTo>
                    <a:pt x="2102" y="1"/>
                  </a:moveTo>
                  <a:cubicBezTo>
                    <a:pt x="1543" y="60"/>
                    <a:pt x="989" y="184"/>
                    <a:pt x="431" y="372"/>
                  </a:cubicBezTo>
                  <a:cubicBezTo>
                    <a:pt x="183" y="431"/>
                    <a:pt x="0" y="743"/>
                    <a:pt x="60" y="990"/>
                  </a:cubicBezTo>
                  <a:cubicBezTo>
                    <a:pt x="163" y="1247"/>
                    <a:pt x="354" y="1375"/>
                    <a:pt x="596" y="1375"/>
                  </a:cubicBezTo>
                  <a:cubicBezTo>
                    <a:pt x="643" y="1375"/>
                    <a:pt x="692" y="1370"/>
                    <a:pt x="742" y="1361"/>
                  </a:cubicBezTo>
                  <a:cubicBezTo>
                    <a:pt x="1237" y="1237"/>
                    <a:pt x="1731" y="1114"/>
                    <a:pt x="2226" y="1049"/>
                  </a:cubicBezTo>
                  <a:cubicBezTo>
                    <a:pt x="2532" y="1049"/>
                    <a:pt x="2720" y="802"/>
                    <a:pt x="2720" y="495"/>
                  </a:cubicBezTo>
                  <a:cubicBezTo>
                    <a:pt x="2656" y="184"/>
                    <a:pt x="2408" y="1"/>
                    <a:pt x="2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5060553" y="1986220"/>
              <a:ext cx="17599" cy="24779"/>
            </a:xfrm>
            <a:custGeom>
              <a:avLst/>
              <a:gdLst/>
              <a:ahLst/>
              <a:cxnLst/>
              <a:rect l="l" t="t" r="r" b="b"/>
              <a:pathLst>
                <a:path w="1054" h="1484" extrusionOk="0">
                  <a:moveTo>
                    <a:pt x="559" y="0"/>
                  </a:moveTo>
                  <a:cubicBezTo>
                    <a:pt x="248" y="0"/>
                    <a:pt x="0" y="183"/>
                    <a:pt x="0" y="495"/>
                  </a:cubicBezTo>
                  <a:lnTo>
                    <a:pt x="0" y="989"/>
                  </a:lnTo>
                  <a:cubicBezTo>
                    <a:pt x="0" y="1296"/>
                    <a:pt x="248" y="1484"/>
                    <a:pt x="559" y="1484"/>
                  </a:cubicBezTo>
                  <a:cubicBezTo>
                    <a:pt x="866" y="1484"/>
                    <a:pt x="1054" y="1296"/>
                    <a:pt x="1054" y="989"/>
                  </a:cubicBezTo>
                  <a:lnTo>
                    <a:pt x="1054" y="495"/>
                  </a:lnTo>
                  <a:cubicBezTo>
                    <a:pt x="1054" y="183"/>
                    <a:pt x="866" y="0"/>
                    <a:pt x="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5008938" y="1605910"/>
              <a:ext cx="103224" cy="374107"/>
            </a:xfrm>
            <a:custGeom>
              <a:avLst/>
              <a:gdLst/>
              <a:ahLst/>
              <a:cxnLst/>
              <a:rect l="l" t="t" r="r" b="b"/>
              <a:pathLst>
                <a:path w="6182" h="22405" extrusionOk="0">
                  <a:moveTo>
                    <a:pt x="5618" y="0"/>
                  </a:moveTo>
                  <a:cubicBezTo>
                    <a:pt x="5522" y="0"/>
                    <a:pt x="5420" y="27"/>
                    <a:pt x="5317" y="88"/>
                  </a:cubicBezTo>
                  <a:cubicBezTo>
                    <a:pt x="3774" y="894"/>
                    <a:pt x="2414" y="2189"/>
                    <a:pt x="1484" y="3673"/>
                  </a:cubicBezTo>
                  <a:cubicBezTo>
                    <a:pt x="560" y="5221"/>
                    <a:pt x="1" y="7011"/>
                    <a:pt x="1" y="8929"/>
                  </a:cubicBezTo>
                  <a:cubicBezTo>
                    <a:pt x="1" y="9547"/>
                    <a:pt x="65" y="10166"/>
                    <a:pt x="189" y="10784"/>
                  </a:cubicBezTo>
                  <a:cubicBezTo>
                    <a:pt x="495" y="12450"/>
                    <a:pt x="1178" y="13934"/>
                    <a:pt x="2167" y="15170"/>
                  </a:cubicBezTo>
                  <a:cubicBezTo>
                    <a:pt x="2473" y="15605"/>
                    <a:pt x="2721" y="16035"/>
                    <a:pt x="2908" y="16530"/>
                  </a:cubicBezTo>
                  <a:cubicBezTo>
                    <a:pt x="3032" y="17024"/>
                    <a:pt x="3091" y="17519"/>
                    <a:pt x="3091" y="18077"/>
                  </a:cubicBezTo>
                  <a:lnTo>
                    <a:pt x="3091" y="21845"/>
                  </a:lnTo>
                  <a:cubicBezTo>
                    <a:pt x="3091" y="22157"/>
                    <a:pt x="3339" y="22404"/>
                    <a:pt x="3650" y="22404"/>
                  </a:cubicBezTo>
                  <a:cubicBezTo>
                    <a:pt x="3957" y="22404"/>
                    <a:pt x="4145" y="22157"/>
                    <a:pt x="4145" y="21845"/>
                  </a:cubicBezTo>
                  <a:lnTo>
                    <a:pt x="4145" y="18077"/>
                  </a:lnTo>
                  <a:cubicBezTo>
                    <a:pt x="4145" y="17395"/>
                    <a:pt x="4080" y="16777"/>
                    <a:pt x="3897" y="16223"/>
                  </a:cubicBezTo>
                  <a:cubicBezTo>
                    <a:pt x="3709" y="15605"/>
                    <a:pt x="3403" y="15046"/>
                    <a:pt x="3032" y="14552"/>
                  </a:cubicBezTo>
                  <a:cubicBezTo>
                    <a:pt x="2102" y="13380"/>
                    <a:pt x="1484" y="12079"/>
                    <a:pt x="1237" y="10596"/>
                  </a:cubicBezTo>
                  <a:cubicBezTo>
                    <a:pt x="1113" y="10042"/>
                    <a:pt x="1054" y="9483"/>
                    <a:pt x="1054" y="8929"/>
                  </a:cubicBezTo>
                  <a:cubicBezTo>
                    <a:pt x="1054" y="7258"/>
                    <a:pt x="1549" y="5651"/>
                    <a:pt x="2414" y="4232"/>
                  </a:cubicBezTo>
                  <a:cubicBezTo>
                    <a:pt x="3215" y="2872"/>
                    <a:pt x="4451" y="1759"/>
                    <a:pt x="5811" y="1018"/>
                  </a:cubicBezTo>
                  <a:cubicBezTo>
                    <a:pt x="6123" y="830"/>
                    <a:pt x="6182" y="523"/>
                    <a:pt x="6058" y="276"/>
                  </a:cubicBezTo>
                  <a:cubicBezTo>
                    <a:pt x="5976" y="110"/>
                    <a:pt x="5811" y="0"/>
                    <a:pt x="5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5178211" y="1587625"/>
              <a:ext cx="183739" cy="344904"/>
            </a:xfrm>
            <a:custGeom>
              <a:avLst/>
              <a:gdLst/>
              <a:ahLst/>
              <a:cxnLst/>
              <a:rect l="l" t="t" r="r" b="b"/>
              <a:pathLst>
                <a:path w="11004" h="20656" extrusionOk="0">
                  <a:moveTo>
                    <a:pt x="480" y="1"/>
                  </a:moveTo>
                  <a:cubicBezTo>
                    <a:pt x="261" y="1"/>
                    <a:pt x="58" y="227"/>
                    <a:pt x="1" y="505"/>
                  </a:cubicBezTo>
                  <a:cubicBezTo>
                    <a:pt x="1" y="753"/>
                    <a:pt x="248" y="1000"/>
                    <a:pt x="495" y="1059"/>
                  </a:cubicBezTo>
                  <a:cubicBezTo>
                    <a:pt x="1732" y="1124"/>
                    <a:pt x="2844" y="1430"/>
                    <a:pt x="3833" y="1925"/>
                  </a:cubicBezTo>
                  <a:cubicBezTo>
                    <a:pt x="5381" y="2731"/>
                    <a:pt x="6676" y="3903"/>
                    <a:pt x="7542" y="5386"/>
                  </a:cubicBezTo>
                  <a:cubicBezTo>
                    <a:pt x="8471" y="6810"/>
                    <a:pt x="8966" y="8541"/>
                    <a:pt x="8966" y="10395"/>
                  </a:cubicBezTo>
                  <a:lnTo>
                    <a:pt x="8966" y="10519"/>
                  </a:lnTo>
                  <a:lnTo>
                    <a:pt x="9767" y="13792"/>
                  </a:lnTo>
                  <a:lnTo>
                    <a:pt x="9520" y="13792"/>
                  </a:lnTo>
                  <a:cubicBezTo>
                    <a:pt x="9396" y="13792"/>
                    <a:pt x="9213" y="13857"/>
                    <a:pt x="9149" y="13916"/>
                  </a:cubicBezTo>
                  <a:cubicBezTo>
                    <a:pt x="9025" y="14040"/>
                    <a:pt x="8966" y="14163"/>
                    <a:pt x="8966" y="14287"/>
                  </a:cubicBezTo>
                  <a:lnTo>
                    <a:pt x="8966" y="17565"/>
                  </a:lnTo>
                  <a:cubicBezTo>
                    <a:pt x="8966" y="18119"/>
                    <a:pt x="8778" y="18614"/>
                    <a:pt x="8407" y="18985"/>
                  </a:cubicBezTo>
                  <a:cubicBezTo>
                    <a:pt x="8036" y="19355"/>
                    <a:pt x="7542" y="19603"/>
                    <a:pt x="6988" y="19603"/>
                  </a:cubicBezTo>
                  <a:cubicBezTo>
                    <a:pt x="6800" y="19603"/>
                    <a:pt x="6617" y="19543"/>
                    <a:pt x="6429" y="19543"/>
                  </a:cubicBezTo>
                  <a:lnTo>
                    <a:pt x="1484" y="18183"/>
                  </a:lnTo>
                  <a:cubicBezTo>
                    <a:pt x="1443" y="18175"/>
                    <a:pt x="1402" y="18171"/>
                    <a:pt x="1361" y="18171"/>
                  </a:cubicBezTo>
                  <a:cubicBezTo>
                    <a:pt x="1099" y="18171"/>
                    <a:pt x="858" y="18340"/>
                    <a:pt x="807" y="18554"/>
                  </a:cubicBezTo>
                  <a:cubicBezTo>
                    <a:pt x="743" y="18861"/>
                    <a:pt x="930" y="19108"/>
                    <a:pt x="1178" y="19232"/>
                  </a:cubicBezTo>
                  <a:lnTo>
                    <a:pt x="6182" y="20532"/>
                  </a:lnTo>
                  <a:cubicBezTo>
                    <a:pt x="6429" y="20592"/>
                    <a:pt x="6676" y="20656"/>
                    <a:pt x="6988" y="20656"/>
                  </a:cubicBezTo>
                  <a:cubicBezTo>
                    <a:pt x="7789" y="20656"/>
                    <a:pt x="8595" y="20285"/>
                    <a:pt x="9149" y="19726"/>
                  </a:cubicBezTo>
                  <a:cubicBezTo>
                    <a:pt x="9708" y="19172"/>
                    <a:pt x="10014" y="18431"/>
                    <a:pt x="10014" y="17565"/>
                  </a:cubicBezTo>
                  <a:lnTo>
                    <a:pt x="10014" y="14846"/>
                  </a:lnTo>
                  <a:lnTo>
                    <a:pt x="10449" y="14846"/>
                  </a:lnTo>
                  <a:cubicBezTo>
                    <a:pt x="10632" y="14846"/>
                    <a:pt x="10756" y="14781"/>
                    <a:pt x="10880" y="14658"/>
                  </a:cubicBezTo>
                  <a:cubicBezTo>
                    <a:pt x="10944" y="14534"/>
                    <a:pt x="11003" y="14351"/>
                    <a:pt x="10944" y="14163"/>
                  </a:cubicBezTo>
                  <a:lnTo>
                    <a:pt x="10014" y="10272"/>
                  </a:lnTo>
                  <a:lnTo>
                    <a:pt x="10014" y="10272"/>
                  </a:lnTo>
                  <a:lnTo>
                    <a:pt x="10014" y="10272"/>
                  </a:lnTo>
                  <a:cubicBezTo>
                    <a:pt x="9984" y="7601"/>
                    <a:pt x="9000" y="5174"/>
                    <a:pt x="7359" y="3284"/>
                  </a:cubicBezTo>
                  <a:cubicBezTo>
                    <a:pt x="6493" y="2360"/>
                    <a:pt x="5440" y="1554"/>
                    <a:pt x="4328" y="1000"/>
                  </a:cubicBezTo>
                  <a:cubicBezTo>
                    <a:pt x="3215" y="441"/>
                    <a:pt x="1919" y="70"/>
                    <a:pt x="560" y="11"/>
                  </a:cubicBezTo>
                  <a:cubicBezTo>
                    <a:pt x="533" y="4"/>
                    <a:pt x="506" y="1"/>
                    <a:pt x="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5145181" y="1724053"/>
              <a:ext cx="64018" cy="62933"/>
            </a:xfrm>
            <a:custGeom>
              <a:avLst/>
              <a:gdLst/>
              <a:ahLst/>
              <a:cxnLst/>
              <a:rect l="l" t="t" r="r" b="b"/>
              <a:pathLst>
                <a:path w="3834" h="3769" extrusionOk="0">
                  <a:moveTo>
                    <a:pt x="1919" y="1048"/>
                  </a:moveTo>
                  <a:cubicBezTo>
                    <a:pt x="2167" y="1048"/>
                    <a:pt x="2350" y="1113"/>
                    <a:pt x="2538" y="1296"/>
                  </a:cubicBezTo>
                  <a:cubicBezTo>
                    <a:pt x="2661" y="1419"/>
                    <a:pt x="2785" y="1666"/>
                    <a:pt x="2785" y="1854"/>
                  </a:cubicBezTo>
                  <a:cubicBezTo>
                    <a:pt x="2785" y="2102"/>
                    <a:pt x="2661" y="2349"/>
                    <a:pt x="2538" y="2472"/>
                  </a:cubicBezTo>
                  <a:cubicBezTo>
                    <a:pt x="2350" y="2655"/>
                    <a:pt x="2167" y="2720"/>
                    <a:pt x="1919" y="2720"/>
                  </a:cubicBezTo>
                  <a:cubicBezTo>
                    <a:pt x="1672" y="2720"/>
                    <a:pt x="1484" y="2655"/>
                    <a:pt x="1301" y="2472"/>
                  </a:cubicBezTo>
                  <a:cubicBezTo>
                    <a:pt x="1178" y="2349"/>
                    <a:pt x="1054" y="2102"/>
                    <a:pt x="1054" y="1854"/>
                  </a:cubicBezTo>
                  <a:cubicBezTo>
                    <a:pt x="1054" y="1666"/>
                    <a:pt x="1178" y="1419"/>
                    <a:pt x="1301" y="1296"/>
                  </a:cubicBezTo>
                  <a:cubicBezTo>
                    <a:pt x="1484" y="1113"/>
                    <a:pt x="1672" y="1048"/>
                    <a:pt x="1919" y="1048"/>
                  </a:cubicBezTo>
                  <a:close/>
                  <a:moveTo>
                    <a:pt x="1919" y="0"/>
                  </a:moveTo>
                  <a:cubicBezTo>
                    <a:pt x="1361" y="0"/>
                    <a:pt x="931" y="183"/>
                    <a:pt x="560" y="554"/>
                  </a:cubicBezTo>
                  <a:cubicBezTo>
                    <a:pt x="248" y="865"/>
                    <a:pt x="1" y="1360"/>
                    <a:pt x="1" y="1854"/>
                  </a:cubicBezTo>
                  <a:cubicBezTo>
                    <a:pt x="1" y="2408"/>
                    <a:pt x="248" y="2903"/>
                    <a:pt x="560" y="3214"/>
                  </a:cubicBezTo>
                  <a:cubicBezTo>
                    <a:pt x="931" y="3585"/>
                    <a:pt x="1361" y="3768"/>
                    <a:pt x="1919" y="3768"/>
                  </a:cubicBezTo>
                  <a:cubicBezTo>
                    <a:pt x="2473" y="3768"/>
                    <a:pt x="2908" y="3585"/>
                    <a:pt x="3279" y="3214"/>
                  </a:cubicBezTo>
                  <a:cubicBezTo>
                    <a:pt x="3586" y="2903"/>
                    <a:pt x="3833" y="2408"/>
                    <a:pt x="3833" y="1854"/>
                  </a:cubicBezTo>
                  <a:cubicBezTo>
                    <a:pt x="3833" y="1360"/>
                    <a:pt x="3586" y="865"/>
                    <a:pt x="3279" y="554"/>
                  </a:cubicBezTo>
                  <a:cubicBezTo>
                    <a:pt x="2908" y="183"/>
                    <a:pt x="2473" y="0"/>
                    <a:pt x="1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5080207" y="1657993"/>
              <a:ext cx="194042" cy="195027"/>
            </a:xfrm>
            <a:custGeom>
              <a:avLst/>
              <a:gdLst/>
              <a:ahLst/>
              <a:cxnLst/>
              <a:rect l="l" t="t" r="r" b="b"/>
              <a:pathLst>
                <a:path w="11621" h="11680" extrusionOk="0">
                  <a:moveTo>
                    <a:pt x="5810" y="2037"/>
                  </a:moveTo>
                  <a:cubicBezTo>
                    <a:pt x="7912" y="2037"/>
                    <a:pt x="9579" y="3768"/>
                    <a:pt x="9579" y="5810"/>
                  </a:cubicBezTo>
                  <a:cubicBezTo>
                    <a:pt x="9579" y="7912"/>
                    <a:pt x="7912" y="9643"/>
                    <a:pt x="5810" y="9643"/>
                  </a:cubicBezTo>
                  <a:cubicBezTo>
                    <a:pt x="3709" y="9643"/>
                    <a:pt x="2038" y="7912"/>
                    <a:pt x="2038" y="5810"/>
                  </a:cubicBezTo>
                  <a:cubicBezTo>
                    <a:pt x="2038" y="3768"/>
                    <a:pt x="3709" y="2037"/>
                    <a:pt x="5810" y="2037"/>
                  </a:cubicBezTo>
                  <a:close/>
                  <a:moveTo>
                    <a:pt x="4757" y="0"/>
                  </a:moveTo>
                  <a:lnTo>
                    <a:pt x="4757" y="1113"/>
                  </a:lnTo>
                  <a:cubicBezTo>
                    <a:pt x="4203" y="1236"/>
                    <a:pt x="3709" y="1484"/>
                    <a:pt x="3214" y="1731"/>
                  </a:cubicBezTo>
                  <a:lnTo>
                    <a:pt x="2408" y="989"/>
                  </a:lnTo>
                  <a:lnTo>
                    <a:pt x="925" y="2473"/>
                  </a:lnTo>
                  <a:lnTo>
                    <a:pt x="1731" y="3274"/>
                  </a:lnTo>
                  <a:cubicBezTo>
                    <a:pt x="1419" y="3709"/>
                    <a:pt x="1236" y="4203"/>
                    <a:pt x="1113" y="4757"/>
                  </a:cubicBezTo>
                  <a:lnTo>
                    <a:pt x="0" y="4757"/>
                  </a:lnTo>
                  <a:lnTo>
                    <a:pt x="0" y="6859"/>
                  </a:lnTo>
                  <a:lnTo>
                    <a:pt x="1113" y="6859"/>
                  </a:lnTo>
                  <a:cubicBezTo>
                    <a:pt x="1236" y="7417"/>
                    <a:pt x="1419" y="7971"/>
                    <a:pt x="1731" y="8406"/>
                  </a:cubicBezTo>
                  <a:lnTo>
                    <a:pt x="925" y="9208"/>
                  </a:lnTo>
                  <a:lnTo>
                    <a:pt x="2408" y="10691"/>
                  </a:lnTo>
                  <a:lnTo>
                    <a:pt x="3214" y="9890"/>
                  </a:lnTo>
                  <a:cubicBezTo>
                    <a:pt x="3709" y="10196"/>
                    <a:pt x="4203" y="10444"/>
                    <a:pt x="4757" y="10567"/>
                  </a:cubicBezTo>
                  <a:lnTo>
                    <a:pt x="4757" y="11680"/>
                  </a:lnTo>
                  <a:lnTo>
                    <a:pt x="6859" y="11680"/>
                  </a:lnTo>
                  <a:lnTo>
                    <a:pt x="6859" y="10567"/>
                  </a:lnTo>
                  <a:cubicBezTo>
                    <a:pt x="7418" y="10444"/>
                    <a:pt x="7912" y="10196"/>
                    <a:pt x="8407" y="9890"/>
                  </a:cubicBezTo>
                  <a:lnTo>
                    <a:pt x="9208" y="10691"/>
                  </a:lnTo>
                  <a:lnTo>
                    <a:pt x="10691" y="9208"/>
                  </a:lnTo>
                  <a:lnTo>
                    <a:pt x="9890" y="8406"/>
                  </a:lnTo>
                  <a:cubicBezTo>
                    <a:pt x="10197" y="7971"/>
                    <a:pt x="10385" y="7417"/>
                    <a:pt x="10508" y="6859"/>
                  </a:cubicBezTo>
                  <a:lnTo>
                    <a:pt x="11621" y="6859"/>
                  </a:lnTo>
                  <a:lnTo>
                    <a:pt x="11621" y="4757"/>
                  </a:lnTo>
                  <a:lnTo>
                    <a:pt x="10508" y="4757"/>
                  </a:lnTo>
                  <a:cubicBezTo>
                    <a:pt x="10385" y="4203"/>
                    <a:pt x="10197" y="3709"/>
                    <a:pt x="9890" y="3274"/>
                  </a:cubicBezTo>
                  <a:lnTo>
                    <a:pt x="10691" y="2473"/>
                  </a:lnTo>
                  <a:lnTo>
                    <a:pt x="9208" y="989"/>
                  </a:lnTo>
                  <a:lnTo>
                    <a:pt x="8407" y="1731"/>
                  </a:lnTo>
                  <a:cubicBezTo>
                    <a:pt x="7912" y="1484"/>
                    <a:pt x="7418" y="1236"/>
                    <a:pt x="6859" y="1113"/>
                  </a:cubicBezTo>
                  <a:lnTo>
                    <a:pt x="6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44"/>
          <p:cNvGrpSpPr/>
          <p:nvPr/>
        </p:nvGrpSpPr>
        <p:grpSpPr>
          <a:xfrm>
            <a:off x="5015300" y="3072050"/>
            <a:ext cx="306950" cy="396101"/>
            <a:chOff x="5015300" y="2919650"/>
            <a:chExt cx="306950" cy="396101"/>
          </a:xfrm>
        </p:grpSpPr>
        <p:sp>
          <p:nvSpPr>
            <p:cNvPr id="504" name="Google Shape;504;p44"/>
            <p:cNvSpPr/>
            <p:nvPr/>
          </p:nvSpPr>
          <p:spPr>
            <a:xfrm>
              <a:off x="5182017" y="3260086"/>
              <a:ext cx="37922" cy="35323"/>
            </a:xfrm>
            <a:custGeom>
              <a:avLst/>
              <a:gdLst/>
              <a:ahLst/>
              <a:cxnLst/>
              <a:rect l="l" t="t" r="r" b="b"/>
              <a:pathLst>
                <a:path w="2291" h="2134" extrusionOk="0">
                  <a:moveTo>
                    <a:pt x="1695" y="1"/>
                  </a:moveTo>
                  <a:cubicBezTo>
                    <a:pt x="1564" y="1"/>
                    <a:pt x="1425" y="46"/>
                    <a:pt x="1301" y="138"/>
                  </a:cubicBezTo>
                  <a:cubicBezTo>
                    <a:pt x="931" y="573"/>
                    <a:pt x="560" y="944"/>
                    <a:pt x="248" y="1251"/>
                  </a:cubicBezTo>
                  <a:cubicBezTo>
                    <a:pt x="1" y="1438"/>
                    <a:pt x="1" y="1745"/>
                    <a:pt x="189" y="1992"/>
                  </a:cubicBezTo>
                  <a:cubicBezTo>
                    <a:pt x="280" y="2086"/>
                    <a:pt x="419" y="2133"/>
                    <a:pt x="558" y="2133"/>
                  </a:cubicBezTo>
                  <a:cubicBezTo>
                    <a:pt x="697" y="2133"/>
                    <a:pt x="837" y="2086"/>
                    <a:pt x="931" y="1992"/>
                  </a:cubicBezTo>
                  <a:cubicBezTo>
                    <a:pt x="1301" y="1686"/>
                    <a:pt x="1672" y="1315"/>
                    <a:pt x="2043" y="880"/>
                  </a:cubicBezTo>
                  <a:cubicBezTo>
                    <a:pt x="2290" y="697"/>
                    <a:pt x="2290" y="326"/>
                    <a:pt x="2043" y="138"/>
                  </a:cubicBezTo>
                  <a:cubicBezTo>
                    <a:pt x="1949" y="46"/>
                    <a:pt x="1826" y="1"/>
                    <a:pt x="1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5065388" y="2919650"/>
              <a:ext cx="256862" cy="333169"/>
            </a:xfrm>
            <a:custGeom>
              <a:avLst/>
              <a:gdLst/>
              <a:ahLst/>
              <a:cxnLst/>
              <a:rect l="l" t="t" r="r" b="b"/>
              <a:pathLst>
                <a:path w="15518" h="20128" extrusionOk="0">
                  <a:moveTo>
                    <a:pt x="6246" y="1"/>
                  </a:moveTo>
                  <a:cubicBezTo>
                    <a:pt x="3956" y="1"/>
                    <a:pt x="1855" y="866"/>
                    <a:pt x="248" y="2226"/>
                  </a:cubicBezTo>
                  <a:cubicBezTo>
                    <a:pt x="1" y="2409"/>
                    <a:pt x="1" y="2720"/>
                    <a:pt x="188" y="2968"/>
                  </a:cubicBezTo>
                  <a:cubicBezTo>
                    <a:pt x="286" y="3100"/>
                    <a:pt x="421" y="3161"/>
                    <a:pt x="562" y="3161"/>
                  </a:cubicBezTo>
                  <a:cubicBezTo>
                    <a:pt x="686" y="3161"/>
                    <a:pt x="815" y="3114"/>
                    <a:pt x="930" y="3027"/>
                  </a:cubicBezTo>
                  <a:cubicBezTo>
                    <a:pt x="2349" y="1791"/>
                    <a:pt x="4204" y="1049"/>
                    <a:pt x="6246" y="1049"/>
                  </a:cubicBezTo>
                  <a:cubicBezTo>
                    <a:pt x="8530" y="1049"/>
                    <a:pt x="10573" y="1979"/>
                    <a:pt x="12056" y="3462"/>
                  </a:cubicBezTo>
                  <a:cubicBezTo>
                    <a:pt x="13540" y="4946"/>
                    <a:pt x="14464" y="6983"/>
                    <a:pt x="14464" y="9272"/>
                  </a:cubicBezTo>
                  <a:cubicBezTo>
                    <a:pt x="14464" y="10138"/>
                    <a:pt x="14341" y="11062"/>
                    <a:pt x="14093" y="11928"/>
                  </a:cubicBezTo>
                  <a:cubicBezTo>
                    <a:pt x="13663" y="13288"/>
                    <a:pt x="13045" y="14588"/>
                    <a:pt x="12239" y="15884"/>
                  </a:cubicBezTo>
                  <a:cubicBezTo>
                    <a:pt x="11497" y="17120"/>
                    <a:pt x="10573" y="18233"/>
                    <a:pt x="9707" y="19221"/>
                  </a:cubicBezTo>
                  <a:cubicBezTo>
                    <a:pt x="9519" y="19469"/>
                    <a:pt x="9519" y="19780"/>
                    <a:pt x="9767" y="19963"/>
                  </a:cubicBezTo>
                  <a:cubicBezTo>
                    <a:pt x="9882" y="20079"/>
                    <a:pt x="10011" y="20127"/>
                    <a:pt x="10135" y="20127"/>
                  </a:cubicBezTo>
                  <a:cubicBezTo>
                    <a:pt x="10277" y="20127"/>
                    <a:pt x="10411" y="20063"/>
                    <a:pt x="10508" y="19963"/>
                  </a:cubicBezTo>
                  <a:cubicBezTo>
                    <a:pt x="11685" y="18544"/>
                    <a:pt x="12981" y="16873"/>
                    <a:pt x="13910" y="15083"/>
                  </a:cubicBezTo>
                  <a:cubicBezTo>
                    <a:pt x="14405" y="14153"/>
                    <a:pt x="14776" y="13228"/>
                    <a:pt x="15082" y="12239"/>
                  </a:cubicBezTo>
                  <a:cubicBezTo>
                    <a:pt x="15394" y="11250"/>
                    <a:pt x="15518" y="10261"/>
                    <a:pt x="15518" y="9272"/>
                  </a:cubicBezTo>
                  <a:cubicBezTo>
                    <a:pt x="15518" y="6736"/>
                    <a:pt x="14529" y="4387"/>
                    <a:pt x="12798" y="2720"/>
                  </a:cubicBezTo>
                  <a:cubicBezTo>
                    <a:pt x="11127" y="1049"/>
                    <a:pt x="8842" y="1"/>
                    <a:pt x="6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5015300" y="2976591"/>
              <a:ext cx="163721" cy="339161"/>
            </a:xfrm>
            <a:custGeom>
              <a:avLst/>
              <a:gdLst/>
              <a:ahLst/>
              <a:cxnLst/>
              <a:rect l="l" t="t" r="r" b="b"/>
              <a:pathLst>
                <a:path w="9891" h="20490" extrusionOk="0">
                  <a:moveTo>
                    <a:pt x="2331" y="0"/>
                  </a:moveTo>
                  <a:cubicBezTo>
                    <a:pt x="2175" y="0"/>
                    <a:pt x="2024" y="60"/>
                    <a:pt x="1914" y="205"/>
                  </a:cubicBezTo>
                  <a:cubicBezTo>
                    <a:pt x="742" y="1753"/>
                    <a:pt x="0" y="3731"/>
                    <a:pt x="0" y="5832"/>
                  </a:cubicBezTo>
                  <a:cubicBezTo>
                    <a:pt x="0" y="6821"/>
                    <a:pt x="124" y="7746"/>
                    <a:pt x="371" y="8676"/>
                  </a:cubicBezTo>
                  <a:cubicBezTo>
                    <a:pt x="866" y="10283"/>
                    <a:pt x="1607" y="11826"/>
                    <a:pt x="2473" y="13185"/>
                  </a:cubicBezTo>
                  <a:cubicBezTo>
                    <a:pt x="3833" y="15287"/>
                    <a:pt x="5440" y="17082"/>
                    <a:pt x="6735" y="18378"/>
                  </a:cubicBezTo>
                  <a:cubicBezTo>
                    <a:pt x="7971" y="19614"/>
                    <a:pt x="8960" y="20356"/>
                    <a:pt x="8960" y="20356"/>
                  </a:cubicBezTo>
                  <a:cubicBezTo>
                    <a:pt x="9076" y="20443"/>
                    <a:pt x="9205" y="20490"/>
                    <a:pt x="9328" y="20490"/>
                  </a:cubicBezTo>
                  <a:cubicBezTo>
                    <a:pt x="9470" y="20490"/>
                    <a:pt x="9604" y="20428"/>
                    <a:pt x="9702" y="20296"/>
                  </a:cubicBezTo>
                  <a:cubicBezTo>
                    <a:pt x="9890" y="20049"/>
                    <a:pt x="9826" y="19737"/>
                    <a:pt x="9643" y="19554"/>
                  </a:cubicBezTo>
                  <a:cubicBezTo>
                    <a:pt x="9578" y="19554"/>
                    <a:pt x="7418" y="17824"/>
                    <a:pt x="5316" y="15228"/>
                  </a:cubicBezTo>
                  <a:cubicBezTo>
                    <a:pt x="4203" y="13927"/>
                    <a:pt x="3150" y="12444"/>
                    <a:pt x="2349" y="10837"/>
                  </a:cubicBezTo>
                  <a:cubicBezTo>
                    <a:pt x="1978" y="10036"/>
                    <a:pt x="1667" y="9229"/>
                    <a:pt x="1419" y="8364"/>
                  </a:cubicBezTo>
                  <a:cubicBezTo>
                    <a:pt x="1172" y="7563"/>
                    <a:pt x="1049" y="6698"/>
                    <a:pt x="1049" y="5832"/>
                  </a:cubicBezTo>
                  <a:cubicBezTo>
                    <a:pt x="1049" y="3978"/>
                    <a:pt x="1667" y="2247"/>
                    <a:pt x="2720" y="823"/>
                  </a:cubicBezTo>
                  <a:cubicBezTo>
                    <a:pt x="2903" y="640"/>
                    <a:pt x="2844" y="269"/>
                    <a:pt x="2656" y="81"/>
                  </a:cubicBezTo>
                  <a:cubicBezTo>
                    <a:pt x="2553" y="30"/>
                    <a:pt x="2441" y="0"/>
                    <a:pt x="2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5105329" y="3009696"/>
              <a:ext cx="127868" cy="126875"/>
            </a:xfrm>
            <a:custGeom>
              <a:avLst/>
              <a:gdLst/>
              <a:ahLst/>
              <a:cxnLst/>
              <a:rect l="l" t="t" r="r" b="b"/>
              <a:pathLst>
                <a:path w="7725" h="7665" extrusionOk="0">
                  <a:moveTo>
                    <a:pt x="3833" y="0"/>
                  </a:moveTo>
                  <a:cubicBezTo>
                    <a:pt x="1731" y="0"/>
                    <a:pt x="1" y="1731"/>
                    <a:pt x="1" y="3832"/>
                  </a:cubicBezTo>
                  <a:cubicBezTo>
                    <a:pt x="1" y="5993"/>
                    <a:pt x="1731" y="7665"/>
                    <a:pt x="3833" y="7665"/>
                  </a:cubicBezTo>
                  <a:cubicBezTo>
                    <a:pt x="5994" y="7665"/>
                    <a:pt x="7725" y="5993"/>
                    <a:pt x="7725" y="3832"/>
                  </a:cubicBezTo>
                  <a:cubicBezTo>
                    <a:pt x="7725" y="1731"/>
                    <a:pt x="5994" y="0"/>
                    <a:pt x="3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4"/>
          <p:cNvGrpSpPr/>
          <p:nvPr/>
        </p:nvGrpSpPr>
        <p:grpSpPr>
          <a:xfrm>
            <a:off x="1031500" y="3105044"/>
            <a:ext cx="330708" cy="330103"/>
            <a:chOff x="1031500" y="2952644"/>
            <a:chExt cx="330708" cy="330103"/>
          </a:xfrm>
        </p:grpSpPr>
        <p:sp>
          <p:nvSpPr>
            <p:cNvPr id="509" name="Google Shape;509;p44"/>
            <p:cNvSpPr/>
            <p:nvPr/>
          </p:nvSpPr>
          <p:spPr>
            <a:xfrm>
              <a:off x="1126705" y="3048848"/>
              <a:ext cx="140317" cy="138073"/>
            </a:xfrm>
            <a:custGeom>
              <a:avLst/>
              <a:gdLst/>
              <a:ahLst/>
              <a:cxnLst/>
              <a:rect l="l" t="t" r="r" b="b"/>
              <a:pathLst>
                <a:path w="10568" h="10399" extrusionOk="0">
                  <a:moveTo>
                    <a:pt x="9643" y="1"/>
                  </a:moveTo>
                  <a:cubicBezTo>
                    <a:pt x="9426" y="1"/>
                    <a:pt x="9210" y="77"/>
                    <a:pt x="9024" y="231"/>
                  </a:cubicBezTo>
                  <a:lnTo>
                    <a:pt x="371" y="8884"/>
                  </a:lnTo>
                  <a:cubicBezTo>
                    <a:pt x="0" y="9255"/>
                    <a:pt x="0" y="9814"/>
                    <a:pt x="371" y="10121"/>
                  </a:cubicBezTo>
                  <a:cubicBezTo>
                    <a:pt x="524" y="10306"/>
                    <a:pt x="741" y="10399"/>
                    <a:pt x="957" y="10399"/>
                  </a:cubicBezTo>
                  <a:cubicBezTo>
                    <a:pt x="1173" y="10399"/>
                    <a:pt x="1390" y="10306"/>
                    <a:pt x="1543" y="10121"/>
                  </a:cubicBezTo>
                  <a:lnTo>
                    <a:pt x="10261" y="1467"/>
                  </a:lnTo>
                  <a:cubicBezTo>
                    <a:pt x="10567" y="1096"/>
                    <a:pt x="10567" y="602"/>
                    <a:pt x="10261" y="231"/>
                  </a:cubicBezTo>
                  <a:cubicBezTo>
                    <a:pt x="10075" y="77"/>
                    <a:pt x="9859" y="1"/>
                    <a:pt x="9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1276833" y="2962456"/>
              <a:ext cx="18934" cy="17872"/>
            </a:xfrm>
            <a:custGeom>
              <a:avLst/>
              <a:gdLst/>
              <a:ahLst/>
              <a:cxnLst/>
              <a:rect l="l" t="t" r="r" b="b"/>
              <a:pathLst>
                <a:path w="1426" h="1346" extrusionOk="0">
                  <a:moveTo>
                    <a:pt x="829" y="0"/>
                  </a:moveTo>
                  <a:cubicBezTo>
                    <a:pt x="698" y="0"/>
                    <a:pt x="560" y="62"/>
                    <a:pt x="436" y="186"/>
                  </a:cubicBezTo>
                  <a:cubicBezTo>
                    <a:pt x="372" y="250"/>
                    <a:pt x="248" y="374"/>
                    <a:pt x="189" y="497"/>
                  </a:cubicBezTo>
                  <a:cubicBezTo>
                    <a:pt x="1" y="680"/>
                    <a:pt x="65" y="1051"/>
                    <a:pt x="248" y="1239"/>
                  </a:cubicBezTo>
                  <a:cubicBezTo>
                    <a:pt x="346" y="1311"/>
                    <a:pt x="454" y="1346"/>
                    <a:pt x="559" y="1346"/>
                  </a:cubicBezTo>
                  <a:cubicBezTo>
                    <a:pt x="722" y="1346"/>
                    <a:pt x="879" y="1265"/>
                    <a:pt x="990" y="1115"/>
                  </a:cubicBezTo>
                  <a:lnTo>
                    <a:pt x="1178" y="927"/>
                  </a:lnTo>
                  <a:cubicBezTo>
                    <a:pt x="1425" y="680"/>
                    <a:pt x="1425" y="374"/>
                    <a:pt x="1178" y="186"/>
                  </a:cubicBezTo>
                  <a:cubicBezTo>
                    <a:pt x="1084" y="62"/>
                    <a:pt x="960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1268628" y="2978680"/>
              <a:ext cx="93580" cy="105277"/>
            </a:xfrm>
            <a:custGeom>
              <a:avLst/>
              <a:gdLst/>
              <a:ahLst/>
              <a:cxnLst/>
              <a:rect l="l" t="t" r="r" b="b"/>
              <a:pathLst>
                <a:path w="7048" h="7929" extrusionOk="0">
                  <a:moveTo>
                    <a:pt x="714" y="0"/>
                  </a:moveTo>
                  <a:cubicBezTo>
                    <a:pt x="479" y="0"/>
                    <a:pt x="291" y="130"/>
                    <a:pt x="189" y="388"/>
                  </a:cubicBezTo>
                  <a:cubicBezTo>
                    <a:pt x="65" y="759"/>
                    <a:pt x="1" y="1130"/>
                    <a:pt x="1" y="1500"/>
                  </a:cubicBezTo>
                  <a:cubicBezTo>
                    <a:pt x="1" y="2054"/>
                    <a:pt x="189" y="2613"/>
                    <a:pt x="436" y="3108"/>
                  </a:cubicBezTo>
                  <a:cubicBezTo>
                    <a:pt x="683" y="3602"/>
                    <a:pt x="1113" y="4097"/>
                    <a:pt x="1608" y="4467"/>
                  </a:cubicBezTo>
                  <a:cubicBezTo>
                    <a:pt x="2226" y="4838"/>
                    <a:pt x="2908" y="5021"/>
                    <a:pt x="3586" y="5021"/>
                  </a:cubicBezTo>
                  <a:cubicBezTo>
                    <a:pt x="4145" y="5021"/>
                    <a:pt x="4639" y="4898"/>
                    <a:pt x="5134" y="4715"/>
                  </a:cubicBezTo>
                  <a:cubicBezTo>
                    <a:pt x="5376" y="4594"/>
                    <a:pt x="5603" y="4457"/>
                    <a:pt x="5807" y="4306"/>
                  </a:cubicBezTo>
                  <a:lnTo>
                    <a:pt x="5807" y="4306"/>
                  </a:lnTo>
                  <a:cubicBezTo>
                    <a:pt x="5790" y="4360"/>
                    <a:pt x="5772" y="4414"/>
                    <a:pt x="5752" y="4467"/>
                  </a:cubicBezTo>
                  <a:cubicBezTo>
                    <a:pt x="5564" y="4962"/>
                    <a:pt x="5257" y="5392"/>
                    <a:pt x="4886" y="5763"/>
                  </a:cubicBezTo>
                  <a:cubicBezTo>
                    <a:pt x="4516" y="6134"/>
                    <a:pt x="4021" y="6445"/>
                    <a:pt x="3586" y="6628"/>
                  </a:cubicBezTo>
                  <a:cubicBezTo>
                    <a:pt x="3091" y="6816"/>
                    <a:pt x="2597" y="6876"/>
                    <a:pt x="2102" y="6876"/>
                  </a:cubicBezTo>
                  <a:lnTo>
                    <a:pt x="1732" y="6876"/>
                  </a:lnTo>
                  <a:cubicBezTo>
                    <a:pt x="1484" y="6876"/>
                    <a:pt x="1237" y="7063"/>
                    <a:pt x="1178" y="7370"/>
                  </a:cubicBezTo>
                  <a:cubicBezTo>
                    <a:pt x="1178" y="7682"/>
                    <a:pt x="1361" y="7929"/>
                    <a:pt x="1672" y="7929"/>
                  </a:cubicBezTo>
                  <a:lnTo>
                    <a:pt x="2102" y="7929"/>
                  </a:lnTo>
                  <a:cubicBezTo>
                    <a:pt x="2721" y="7929"/>
                    <a:pt x="3339" y="7865"/>
                    <a:pt x="3957" y="7617"/>
                  </a:cubicBezTo>
                  <a:cubicBezTo>
                    <a:pt x="4575" y="7370"/>
                    <a:pt x="5134" y="6999"/>
                    <a:pt x="5628" y="6505"/>
                  </a:cubicBezTo>
                  <a:cubicBezTo>
                    <a:pt x="6123" y="6010"/>
                    <a:pt x="6494" y="5456"/>
                    <a:pt x="6676" y="4838"/>
                  </a:cubicBezTo>
                  <a:cubicBezTo>
                    <a:pt x="6924" y="4279"/>
                    <a:pt x="7047" y="3602"/>
                    <a:pt x="7047" y="2984"/>
                  </a:cubicBezTo>
                  <a:lnTo>
                    <a:pt x="7047" y="2302"/>
                  </a:lnTo>
                  <a:cubicBezTo>
                    <a:pt x="6988" y="2054"/>
                    <a:pt x="6800" y="1871"/>
                    <a:pt x="6553" y="1871"/>
                  </a:cubicBezTo>
                  <a:cubicBezTo>
                    <a:pt x="6306" y="1871"/>
                    <a:pt x="6058" y="1995"/>
                    <a:pt x="5999" y="2242"/>
                  </a:cubicBezTo>
                  <a:cubicBezTo>
                    <a:pt x="5875" y="2549"/>
                    <a:pt x="5752" y="2860"/>
                    <a:pt x="5564" y="3108"/>
                  </a:cubicBezTo>
                  <a:cubicBezTo>
                    <a:pt x="5317" y="3355"/>
                    <a:pt x="5069" y="3602"/>
                    <a:pt x="4699" y="3726"/>
                  </a:cubicBezTo>
                  <a:cubicBezTo>
                    <a:pt x="4328" y="3909"/>
                    <a:pt x="3957" y="3973"/>
                    <a:pt x="3586" y="3973"/>
                  </a:cubicBezTo>
                  <a:cubicBezTo>
                    <a:pt x="3091" y="3973"/>
                    <a:pt x="2597" y="3849"/>
                    <a:pt x="2226" y="3602"/>
                  </a:cubicBezTo>
                  <a:cubicBezTo>
                    <a:pt x="1796" y="3290"/>
                    <a:pt x="1549" y="2984"/>
                    <a:pt x="1361" y="2613"/>
                  </a:cubicBezTo>
                  <a:cubicBezTo>
                    <a:pt x="1178" y="2242"/>
                    <a:pt x="1054" y="1871"/>
                    <a:pt x="1054" y="1500"/>
                  </a:cubicBezTo>
                  <a:cubicBezTo>
                    <a:pt x="1054" y="1189"/>
                    <a:pt x="1113" y="942"/>
                    <a:pt x="1178" y="694"/>
                  </a:cubicBezTo>
                  <a:cubicBezTo>
                    <a:pt x="1301" y="447"/>
                    <a:pt x="1113" y="141"/>
                    <a:pt x="866" y="17"/>
                  </a:cubicBezTo>
                  <a:cubicBezTo>
                    <a:pt x="814" y="6"/>
                    <a:pt x="763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1131617" y="3080433"/>
              <a:ext cx="137037" cy="185088"/>
            </a:xfrm>
            <a:custGeom>
              <a:avLst/>
              <a:gdLst/>
              <a:ahLst/>
              <a:cxnLst/>
              <a:rect l="l" t="t" r="r" b="b"/>
              <a:pathLst>
                <a:path w="10321" h="13940" extrusionOk="0">
                  <a:moveTo>
                    <a:pt x="9727" y="0"/>
                  </a:moveTo>
                  <a:cubicBezTo>
                    <a:pt x="9595" y="0"/>
                    <a:pt x="9456" y="47"/>
                    <a:pt x="9332" y="141"/>
                  </a:cubicBezTo>
                  <a:lnTo>
                    <a:pt x="2285" y="7247"/>
                  </a:lnTo>
                  <a:cubicBezTo>
                    <a:pt x="1979" y="7559"/>
                    <a:pt x="1732" y="7929"/>
                    <a:pt x="1544" y="8360"/>
                  </a:cubicBezTo>
                  <a:cubicBezTo>
                    <a:pt x="1420" y="8730"/>
                    <a:pt x="1361" y="9166"/>
                    <a:pt x="1361" y="9596"/>
                  </a:cubicBezTo>
                  <a:lnTo>
                    <a:pt x="1361" y="9967"/>
                  </a:lnTo>
                  <a:lnTo>
                    <a:pt x="1361" y="10278"/>
                  </a:lnTo>
                  <a:cubicBezTo>
                    <a:pt x="1361" y="10773"/>
                    <a:pt x="1296" y="11267"/>
                    <a:pt x="1049" y="11762"/>
                  </a:cubicBezTo>
                  <a:cubicBezTo>
                    <a:pt x="866" y="12256"/>
                    <a:pt x="619" y="12686"/>
                    <a:pt x="248" y="13057"/>
                  </a:cubicBezTo>
                  <a:cubicBezTo>
                    <a:pt x="1" y="13245"/>
                    <a:pt x="1" y="13616"/>
                    <a:pt x="248" y="13799"/>
                  </a:cubicBezTo>
                  <a:cubicBezTo>
                    <a:pt x="340" y="13893"/>
                    <a:pt x="463" y="13940"/>
                    <a:pt x="595" y="13940"/>
                  </a:cubicBezTo>
                  <a:cubicBezTo>
                    <a:pt x="727" y="13940"/>
                    <a:pt x="866" y="13893"/>
                    <a:pt x="990" y="13799"/>
                  </a:cubicBezTo>
                  <a:cubicBezTo>
                    <a:pt x="1420" y="13305"/>
                    <a:pt x="1791" y="12751"/>
                    <a:pt x="2038" y="12192"/>
                  </a:cubicBezTo>
                  <a:cubicBezTo>
                    <a:pt x="2285" y="11574"/>
                    <a:pt x="2409" y="10956"/>
                    <a:pt x="2409" y="10278"/>
                  </a:cubicBezTo>
                  <a:lnTo>
                    <a:pt x="2409" y="9843"/>
                  </a:lnTo>
                  <a:lnTo>
                    <a:pt x="2409" y="9596"/>
                  </a:lnTo>
                  <a:cubicBezTo>
                    <a:pt x="2409" y="9289"/>
                    <a:pt x="2473" y="8978"/>
                    <a:pt x="2533" y="8730"/>
                  </a:cubicBezTo>
                  <a:cubicBezTo>
                    <a:pt x="2656" y="8424"/>
                    <a:pt x="2844" y="8177"/>
                    <a:pt x="3027" y="7989"/>
                  </a:cubicBezTo>
                  <a:lnTo>
                    <a:pt x="10074" y="883"/>
                  </a:lnTo>
                  <a:cubicBezTo>
                    <a:pt x="10321" y="695"/>
                    <a:pt x="10321" y="388"/>
                    <a:pt x="10074" y="141"/>
                  </a:cubicBezTo>
                  <a:cubicBezTo>
                    <a:pt x="9982" y="47"/>
                    <a:pt x="9859" y="0"/>
                    <a:pt x="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1102874" y="3262046"/>
              <a:ext cx="31189" cy="19823"/>
            </a:xfrm>
            <a:custGeom>
              <a:avLst/>
              <a:gdLst/>
              <a:ahLst/>
              <a:cxnLst/>
              <a:rect l="l" t="t" r="r" b="b"/>
              <a:pathLst>
                <a:path w="2349" h="1493" extrusionOk="0">
                  <a:moveTo>
                    <a:pt x="1731" y="0"/>
                  </a:moveTo>
                  <a:cubicBezTo>
                    <a:pt x="1648" y="0"/>
                    <a:pt x="1562" y="21"/>
                    <a:pt x="1484" y="61"/>
                  </a:cubicBezTo>
                  <a:cubicBezTo>
                    <a:pt x="1177" y="244"/>
                    <a:pt x="806" y="367"/>
                    <a:pt x="435" y="432"/>
                  </a:cubicBezTo>
                  <a:cubicBezTo>
                    <a:pt x="188" y="491"/>
                    <a:pt x="0" y="802"/>
                    <a:pt x="64" y="1050"/>
                  </a:cubicBezTo>
                  <a:cubicBezTo>
                    <a:pt x="116" y="1316"/>
                    <a:pt x="309" y="1492"/>
                    <a:pt x="563" y="1492"/>
                  </a:cubicBezTo>
                  <a:cubicBezTo>
                    <a:pt x="601" y="1492"/>
                    <a:pt x="641" y="1488"/>
                    <a:pt x="682" y="1480"/>
                  </a:cubicBezTo>
                  <a:cubicBezTo>
                    <a:pt x="1113" y="1356"/>
                    <a:pt x="1548" y="1233"/>
                    <a:pt x="1978" y="985"/>
                  </a:cubicBezTo>
                  <a:cubicBezTo>
                    <a:pt x="2225" y="862"/>
                    <a:pt x="2349" y="555"/>
                    <a:pt x="2166" y="308"/>
                  </a:cubicBezTo>
                  <a:cubicBezTo>
                    <a:pt x="2082" y="96"/>
                    <a:pt x="1910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1082388" y="3225096"/>
              <a:ext cx="42687" cy="57651"/>
            </a:xfrm>
            <a:custGeom>
              <a:avLst/>
              <a:gdLst/>
              <a:ahLst/>
              <a:cxnLst/>
              <a:rect l="l" t="t" r="r" b="b"/>
              <a:pathLst>
                <a:path w="3215" h="4342" extrusionOk="0">
                  <a:moveTo>
                    <a:pt x="2596" y="0"/>
                  </a:moveTo>
                  <a:cubicBezTo>
                    <a:pt x="2349" y="60"/>
                    <a:pt x="2102" y="307"/>
                    <a:pt x="2161" y="618"/>
                  </a:cubicBezTo>
                  <a:lnTo>
                    <a:pt x="2161" y="925"/>
                  </a:lnTo>
                  <a:cubicBezTo>
                    <a:pt x="2161" y="1237"/>
                    <a:pt x="2102" y="1543"/>
                    <a:pt x="1978" y="1855"/>
                  </a:cubicBezTo>
                  <a:cubicBezTo>
                    <a:pt x="1855" y="2161"/>
                    <a:pt x="1667" y="2409"/>
                    <a:pt x="1419" y="2720"/>
                  </a:cubicBezTo>
                  <a:cubicBezTo>
                    <a:pt x="1113" y="2967"/>
                    <a:pt x="801" y="3150"/>
                    <a:pt x="430" y="3274"/>
                  </a:cubicBezTo>
                  <a:cubicBezTo>
                    <a:pt x="124" y="3397"/>
                    <a:pt x="0" y="3709"/>
                    <a:pt x="60" y="3956"/>
                  </a:cubicBezTo>
                  <a:cubicBezTo>
                    <a:pt x="113" y="4213"/>
                    <a:pt x="337" y="4342"/>
                    <a:pt x="592" y="4342"/>
                  </a:cubicBezTo>
                  <a:cubicBezTo>
                    <a:pt x="641" y="4342"/>
                    <a:pt x="691" y="4337"/>
                    <a:pt x="742" y="4327"/>
                  </a:cubicBezTo>
                  <a:cubicBezTo>
                    <a:pt x="1236" y="4139"/>
                    <a:pt x="1731" y="3833"/>
                    <a:pt x="2161" y="3462"/>
                  </a:cubicBezTo>
                  <a:cubicBezTo>
                    <a:pt x="2532" y="3091"/>
                    <a:pt x="2779" y="2656"/>
                    <a:pt x="2967" y="2226"/>
                  </a:cubicBezTo>
                  <a:cubicBezTo>
                    <a:pt x="3150" y="1790"/>
                    <a:pt x="3214" y="1360"/>
                    <a:pt x="3214" y="925"/>
                  </a:cubicBezTo>
                  <a:lnTo>
                    <a:pt x="3214" y="495"/>
                  </a:lnTo>
                  <a:cubicBezTo>
                    <a:pt x="3150" y="183"/>
                    <a:pt x="2903" y="0"/>
                    <a:pt x="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1105356" y="3210465"/>
              <a:ext cx="17221" cy="17699"/>
            </a:xfrm>
            <a:custGeom>
              <a:avLst/>
              <a:gdLst/>
              <a:ahLst/>
              <a:cxnLst/>
              <a:rect l="l" t="t" r="r" b="b"/>
              <a:pathLst>
                <a:path w="1297" h="1333" extrusionOk="0">
                  <a:moveTo>
                    <a:pt x="553" y="1"/>
                  </a:moveTo>
                  <a:cubicBezTo>
                    <a:pt x="474" y="1"/>
                    <a:pt x="391" y="16"/>
                    <a:pt x="308" y="49"/>
                  </a:cubicBezTo>
                  <a:cubicBezTo>
                    <a:pt x="60" y="237"/>
                    <a:pt x="1" y="544"/>
                    <a:pt x="125" y="791"/>
                  </a:cubicBezTo>
                  <a:cubicBezTo>
                    <a:pt x="184" y="855"/>
                    <a:pt x="184" y="914"/>
                    <a:pt x="248" y="979"/>
                  </a:cubicBezTo>
                  <a:cubicBezTo>
                    <a:pt x="340" y="1206"/>
                    <a:pt x="532" y="1333"/>
                    <a:pt x="726" y="1333"/>
                  </a:cubicBezTo>
                  <a:cubicBezTo>
                    <a:pt x="794" y="1333"/>
                    <a:pt x="862" y="1317"/>
                    <a:pt x="926" y="1285"/>
                  </a:cubicBezTo>
                  <a:cubicBezTo>
                    <a:pt x="1173" y="1162"/>
                    <a:pt x="1297" y="855"/>
                    <a:pt x="1173" y="608"/>
                  </a:cubicBezTo>
                  <a:cubicBezTo>
                    <a:pt x="1173" y="484"/>
                    <a:pt x="1114" y="361"/>
                    <a:pt x="1049" y="296"/>
                  </a:cubicBezTo>
                  <a:cubicBezTo>
                    <a:pt x="959" y="115"/>
                    <a:pt x="770" y="1"/>
                    <a:pt x="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1031500" y="3154677"/>
              <a:ext cx="82095" cy="77156"/>
            </a:xfrm>
            <a:custGeom>
              <a:avLst/>
              <a:gdLst/>
              <a:ahLst/>
              <a:cxnLst/>
              <a:rect l="l" t="t" r="r" b="b"/>
              <a:pathLst>
                <a:path w="6183" h="5811" extrusionOk="0">
                  <a:moveTo>
                    <a:pt x="3502" y="1"/>
                  </a:moveTo>
                  <a:cubicBezTo>
                    <a:pt x="3431" y="1"/>
                    <a:pt x="3355" y="16"/>
                    <a:pt x="3274" y="48"/>
                  </a:cubicBezTo>
                  <a:cubicBezTo>
                    <a:pt x="2597" y="236"/>
                    <a:pt x="1979" y="666"/>
                    <a:pt x="1484" y="1161"/>
                  </a:cubicBezTo>
                  <a:cubicBezTo>
                    <a:pt x="990" y="1655"/>
                    <a:pt x="619" y="2214"/>
                    <a:pt x="372" y="2832"/>
                  </a:cubicBezTo>
                  <a:cubicBezTo>
                    <a:pt x="125" y="3450"/>
                    <a:pt x="1" y="4068"/>
                    <a:pt x="1" y="4686"/>
                  </a:cubicBezTo>
                  <a:cubicBezTo>
                    <a:pt x="1" y="4933"/>
                    <a:pt x="1" y="5116"/>
                    <a:pt x="60" y="5364"/>
                  </a:cubicBezTo>
                  <a:cubicBezTo>
                    <a:pt x="125" y="5611"/>
                    <a:pt x="308" y="5799"/>
                    <a:pt x="555" y="5799"/>
                  </a:cubicBezTo>
                  <a:cubicBezTo>
                    <a:pt x="587" y="5806"/>
                    <a:pt x="617" y="5810"/>
                    <a:pt x="647" y="5810"/>
                  </a:cubicBezTo>
                  <a:cubicBezTo>
                    <a:pt x="849" y="5810"/>
                    <a:pt x="1006" y="5643"/>
                    <a:pt x="1114" y="5428"/>
                  </a:cubicBezTo>
                  <a:cubicBezTo>
                    <a:pt x="1173" y="5116"/>
                    <a:pt x="1361" y="4869"/>
                    <a:pt x="1544" y="4563"/>
                  </a:cubicBezTo>
                  <a:cubicBezTo>
                    <a:pt x="1732" y="4315"/>
                    <a:pt x="2038" y="4127"/>
                    <a:pt x="2409" y="3945"/>
                  </a:cubicBezTo>
                  <a:cubicBezTo>
                    <a:pt x="2721" y="3757"/>
                    <a:pt x="3092" y="3697"/>
                    <a:pt x="3522" y="3697"/>
                  </a:cubicBezTo>
                  <a:cubicBezTo>
                    <a:pt x="4016" y="3697"/>
                    <a:pt x="4451" y="3821"/>
                    <a:pt x="4882" y="4127"/>
                  </a:cubicBezTo>
                  <a:cubicBezTo>
                    <a:pt x="5005" y="4192"/>
                    <a:pt x="5129" y="4315"/>
                    <a:pt x="5252" y="4439"/>
                  </a:cubicBezTo>
                  <a:cubicBezTo>
                    <a:pt x="5346" y="4530"/>
                    <a:pt x="5486" y="4576"/>
                    <a:pt x="5625" y="4576"/>
                  </a:cubicBezTo>
                  <a:cubicBezTo>
                    <a:pt x="5764" y="4576"/>
                    <a:pt x="5903" y="4530"/>
                    <a:pt x="5994" y="4439"/>
                  </a:cubicBezTo>
                  <a:cubicBezTo>
                    <a:pt x="6182" y="4192"/>
                    <a:pt x="6182" y="3880"/>
                    <a:pt x="5994" y="3697"/>
                  </a:cubicBezTo>
                  <a:cubicBezTo>
                    <a:pt x="5871" y="3509"/>
                    <a:pt x="5688" y="3386"/>
                    <a:pt x="5500" y="3262"/>
                  </a:cubicBezTo>
                  <a:cubicBezTo>
                    <a:pt x="4882" y="2832"/>
                    <a:pt x="4204" y="2644"/>
                    <a:pt x="3522" y="2644"/>
                  </a:cubicBezTo>
                  <a:cubicBezTo>
                    <a:pt x="2968" y="2644"/>
                    <a:pt x="2409" y="2768"/>
                    <a:pt x="1915" y="2956"/>
                  </a:cubicBezTo>
                  <a:cubicBezTo>
                    <a:pt x="1690" y="3068"/>
                    <a:pt x="1491" y="3192"/>
                    <a:pt x="1312" y="3335"/>
                  </a:cubicBezTo>
                  <a:lnTo>
                    <a:pt x="1312" y="3335"/>
                  </a:lnTo>
                  <a:cubicBezTo>
                    <a:pt x="1328" y="3291"/>
                    <a:pt x="1344" y="3247"/>
                    <a:pt x="1361" y="3203"/>
                  </a:cubicBezTo>
                  <a:cubicBezTo>
                    <a:pt x="1544" y="2768"/>
                    <a:pt x="1855" y="2337"/>
                    <a:pt x="2226" y="1902"/>
                  </a:cubicBezTo>
                  <a:cubicBezTo>
                    <a:pt x="2656" y="1531"/>
                    <a:pt x="3151" y="1225"/>
                    <a:pt x="3645" y="1037"/>
                  </a:cubicBezTo>
                  <a:cubicBezTo>
                    <a:pt x="3893" y="913"/>
                    <a:pt x="4080" y="607"/>
                    <a:pt x="3957" y="359"/>
                  </a:cubicBezTo>
                  <a:cubicBezTo>
                    <a:pt x="3865" y="128"/>
                    <a:pt x="3705" y="1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1089743" y="3151238"/>
              <a:ext cx="20554" cy="13928"/>
            </a:xfrm>
            <a:custGeom>
              <a:avLst/>
              <a:gdLst/>
              <a:ahLst/>
              <a:cxnLst/>
              <a:rect l="l" t="t" r="r" b="b"/>
              <a:pathLst>
                <a:path w="1548" h="1049" extrusionOk="0">
                  <a:moveTo>
                    <a:pt x="495" y="0"/>
                  </a:moveTo>
                  <a:cubicBezTo>
                    <a:pt x="247" y="0"/>
                    <a:pt x="0" y="248"/>
                    <a:pt x="0" y="495"/>
                  </a:cubicBezTo>
                  <a:cubicBezTo>
                    <a:pt x="0" y="801"/>
                    <a:pt x="247" y="1049"/>
                    <a:pt x="559" y="1049"/>
                  </a:cubicBezTo>
                  <a:lnTo>
                    <a:pt x="930" y="1049"/>
                  </a:lnTo>
                  <a:cubicBezTo>
                    <a:pt x="1236" y="1049"/>
                    <a:pt x="1484" y="866"/>
                    <a:pt x="1484" y="554"/>
                  </a:cubicBezTo>
                  <a:cubicBezTo>
                    <a:pt x="1548" y="307"/>
                    <a:pt x="1301" y="0"/>
                    <a:pt x="1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1125842" y="2952644"/>
              <a:ext cx="186350" cy="202084"/>
            </a:xfrm>
            <a:custGeom>
              <a:avLst/>
              <a:gdLst/>
              <a:ahLst/>
              <a:cxnLst/>
              <a:rect l="l" t="t" r="r" b="b"/>
              <a:pathLst>
                <a:path w="14035" h="15220" extrusionOk="0">
                  <a:moveTo>
                    <a:pt x="12857" y="0"/>
                  </a:moveTo>
                  <a:cubicBezTo>
                    <a:pt x="12239" y="0"/>
                    <a:pt x="11562" y="124"/>
                    <a:pt x="11003" y="307"/>
                  </a:cubicBezTo>
                  <a:cubicBezTo>
                    <a:pt x="10385" y="554"/>
                    <a:pt x="9831" y="925"/>
                    <a:pt x="9337" y="1419"/>
                  </a:cubicBezTo>
                  <a:cubicBezTo>
                    <a:pt x="8842" y="1914"/>
                    <a:pt x="8471" y="2472"/>
                    <a:pt x="8224" y="3091"/>
                  </a:cubicBezTo>
                  <a:cubicBezTo>
                    <a:pt x="7977" y="3644"/>
                    <a:pt x="7853" y="4327"/>
                    <a:pt x="7853" y="4945"/>
                  </a:cubicBezTo>
                  <a:cubicBezTo>
                    <a:pt x="7853" y="5069"/>
                    <a:pt x="7913" y="5251"/>
                    <a:pt x="7913" y="5375"/>
                  </a:cubicBezTo>
                  <a:lnTo>
                    <a:pt x="7913" y="5622"/>
                  </a:lnTo>
                  <a:cubicBezTo>
                    <a:pt x="7913" y="5934"/>
                    <a:pt x="7853" y="6240"/>
                    <a:pt x="7730" y="6552"/>
                  </a:cubicBezTo>
                  <a:cubicBezTo>
                    <a:pt x="7665" y="6799"/>
                    <a:pt x="7482" y="7046"/>
                    <a:pt x="7294" y="7294"/>
                  </a:cubicBezTo>
                  <a:lnTo>
                    <a:pt x="189" y="14340"/>
                  </a:lnTo>
                  <a:cubicBezTo>
                    <a:pt x="1" y="14523"/>
                    <a:pt x="1" y="14894"/>
                    <a:pt x="189" y="15082"/>
                  </a:cubicBezTo>
                  <a:cubicBezTo>
                    <a:pt x="312" y="15173"/>
                    <a:pt x="451" y="15219"/>
                    <a:pt x="582" y="15219"/>
                  </a:cubicBezTo>
                  <a:cubicBezTo>
                    <a:pt x="713" y="15219"/>
                    <a:pt x="836" y="15173"/>
                    <a:pt x="930" y="15082"/>
                  </a:cubicBezTo>
                  <a:lnTo>
                    <a:pt x="8036" y="8035"/>
                  </a:lnTo>
                  <a:cubicBezTo>
                    <a:pt x="8348" y="7665"/>
                    <a:pt x="8595" y="7294"/>
                    <a:pt x="8719" y="6923"/>
                  </a:cubicBezTo>
                  <a:cubicBezTo>
                    <a:pt x="8902" y="6488"/>
                    <a:pt x="8966" y="6058"/>
                    <a:pt x="8966" y="5622"/>
                  </a:cubicBezTo>
                  <a:lnTo>
                    <a:pt x="8966" y="5316"/>
                  </a:lnTo>
                  <a:cubicBezTo>
                    <a:pt x="8966" y="5192"/>
                    <a:pt x="8902" y="5069"/>
                    <a:pt x="8902" y="4945"/>
                  </a:cubicBezTo>
                  <a:cubicBezTo>
                    <a:pt x="8902" y="4450"/>
                    <a:pt x="9025" y="3956"/>
                    <a:pt x="9213" y="3461"/>
                  </a:cubicBezTo>
                  <a:cubicBezTo>
                    <a:pt x="9396" y="2967"/>
                    <a:pt x="9708" y="2532"/>
                    <a:pt x="10078" y="2161"/>
                  </a:cubicBezTo>
                  <a:cubicBezTo>
                    <a:pt x="10449" y="1790"/>
                    <a:pt x="10880" y="1483"/>
                    <a:pt x="11374" y="1296"/>
                  </a:cubicBezTo>
                  <a:cubicBezTo>
                    <a:pt x="11868" y="1113"/>
                    <a:pt x="12363" y="1048"/>
                    <a:pt x="12857" y="1048"/>
                  </a:cubicBezTo>
                  <a:lnTo>
                    <a:pt x="13352" y="1048"/>
                  </a:lnTo>
                  <a:cubicBezTo>
                    <a:pt x="13393" y="1057"/>
                    <a:pt x="13433" y="1061"/>
                    <a:pt x="13472" y="1061"/>
                  </a:cubicBezTo>
                  <a:cubicBezTo>
                    <a:pt x="13726" y="1061"/>
                    <a:pt x="13919" y="884"/>
                    <a:pt x="13970" y="618"/>
                  </a:cubicBezTo>
                  <a:cubicBezTo>
                    <a:pt x="14034" y="307"/>
                    <a:pt x="13787" y="59"/>
                    <a:pt x="13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4130F94-CB0C-5840-9EA8-D04808DE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76" y="1606859"/>
            <a:ext cx="752909" cy="7428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C6D03A8-8A94-7C45-BA4E-502128DF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64" y="1601339"/>
            <a:ext cx="752909" cy="7428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76D46C-BE38-FD40-BD1E-7A8073F8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35" y="2927158"/>
            <a:ext cx="752909" cy="7428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1B16B55-F389-2245-A787-8C322927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28" y="2927158"/>
            <a:ext cx="752909" cy="742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udience Analysis by Slidesgo">
  <a:themeElements>
    <a:clrScheme name="Simple Light">
      <a:dk1>
        <a:srgbClr val="235175"/>
      </a:dk1>
      <a:lt1>
        <a:srgbClr val="1D658E"/>
      </a:lt1>
      <a:dk2>
        <a:srgbClr val="000000"/>
      </a:dk2>
      <a:lt2>
        <a:srgbClr val="FFFFFF"/>
      </a:lt2>
      <a:accent1>
        <a:srgbClr val="F8F8F8"/>
      </a:accent1>
      <a:accent2>
        <a:srgbClr val="2E99B7"/>
      </a:accent2>
      <a:accent3>
        <a:srgbClr val="43B2C7"/>
      </a:accent3>
      <a:accent4>
        <a:srgbClr val="70CCD3"/>
      </a:accent4>
      <a:accent5>
        <a:srgbClr val="63C7CC"/>
      </a:accent5>
      <a:accent6>
        <a:srgbClr val="3FA0B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455</Words>
  <Application>Microsoft Macintosh PowerPoint</Application>
  <PresentationFormat>On-screen Show (16:9)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Fredoka One</vt:lpstr>
      <vt:lpstr>Montserrat Black</vt:lpstr>
      <vt:lpstr>Raleway Black</vt:lpstr>
      <vt:lpstr>Arial</vt:lpstr>
      <vt:lpstr>Open Sans</vt:lpstr>
      <vt:lpstr>Wingdings</vt:lpstr>
      <vt:lpstr>Raleway Medium</vt:lpstr>
      <vt:lpstr>Lilita One</vt:lpstr>
      <vt:lpstr>Nunito ExtraBold</vt:lpstr>
      <vt:lpstr>Minimalist Audience Analysis by Slidesgo</vt:lpstr>
      <vt:lpstr>Cyclistic Analysis</vt:lpstr>
      <vt:lpstr>Cyclistic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Whoa!</vt:lpstr>
      <vt:lpstr>Why do casual riders have nearly double the ride length?</vt:lpstr>
      <vt:lpstr>Recommendations</vt:lpstr>
      <vt:lpstr>Sales funnel</vt:lpstr>
      <vt:lpstr>SWOT analysis</vt:lpstr>
      <vt:lpstr>Conclusions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Analysis</dc:title>
  <cp:lastModifiedBy>Microsoft Office User</cp:lastModifiedBy>
  <cp:revision>8</cp:revision>
  <dcterms:modified xsi:type="dcterms:W3CDTF">2021-11-17T10:56:00Z</dcterms:modified>
</cp:coreProperties>
</file>