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1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8BDE5A-5A75-4DB7-92AF-8FC9665A0B84}">
          <p14:sldIdLst>
            <p14:sldId id="256"/>
            <p14:sldId id="257"/>
            <p14:sldId id="258"/>
            <p14:sldId id="259"/>
            <p14:sldId id="267"/>
            <p14:sldId id="260"/>
            <p14:sldId id="262"/>
            <p14:sldId id="264"/>
            <p14:sldId id="261"/>
            <p14:sldId id="26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4C6C-17BA-4E6A-9BB3-68CA3942D892}" type="datetimeFigureOut">
              <a:rPr lang="en-IE" smtClean="0"/>
              <a:t>13/12/2013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86A50-9481-47F7-BB83-4802BD75C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272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2061-785A-43C4-8E59-5C59FEB0919B}" type="datetimeFigureOut">
              <a:rPr lang="en-IE" smtClean="0"/>
              <a:t>13/12/2013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7744C-2853-4F00-9789-D9353B1963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32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7744C-2853-4F00-9789-D9353B19638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54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526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10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248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72"/>
          <a:stretch/>
        </p:blipFill>
        <p:spPr>
          <a:xfrm>
            <a:off x="7543801" y="-1"/>
            <a:ext cx="914400" cy="9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32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287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517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05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068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51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00199"/>
            <a:ext cx="7620000" cy="459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655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irl.ie/studybettertogeth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ocalhost/studybettertogeth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ybettertogeth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tx1"/>
                </a:solidFill>
              </a:rPr>
              <a:t>Andrew Monaghan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Business Information Systems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09102825</a:t>
            </a:r>
            <a:endParaRPr lang="en-IE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177" y="1721158"/>
            <a:ext cx="7870372" cy="2209800"/>
            <a:chOff x="241177" y="1721158"/>
            <a:chExt cx="7870372" cy="2209800"/>
          </a:xfrm>
        </p:grpSpPr>
        <p:pic>
          <p:nvPicPr>
            <p:cNvPr id="1026" name="Picture 2" descr="C:\Users\Andrew\Documents\NCI\Year 4\Sem1\Software Project\StudyBetterTogether\SBT_log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7" y="1721158"/>
              <a:ext cx="7870372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2365899" y="2821619"/>
              <a:ext cx="5638800" cy="5334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None/>
                <a:defRPr sz="1400" kern="1200" baseline="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None/>
                <a:defRPr sz="1400" kern="1200" baseline="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E" sz="2200" b="1" spc="-100" dirty="0" smtClean="0">
                  <a:solidFill>
                    <a:schemeClr val="accent1"/>
                  </a:solidFill>
                  <a:ea typeface="+mj-ea"/>
                  <a:cs typeface="+mj-cs"/>
                </a:rPr>
                <a:t>A </a:t>
              </a:r>
              <a:r>
                <a:rPr lang="en-IE" sz="2200" b="1" spc="-100" dirty="0">
                  <a:solidFill>
                    <a:schemeClr val="accent1"/>
                  </a:solidFill>
                  <a:ea typeface="+mj-ea"/>
                  <a:cs typeface="+mj-cs"/>
                </a:rPr>
                <a:t>Collaborative Learning Web </a:t>
              </a:r>
              <a:r>
                <a:rPr lang="en-IE" sz="2200" b="1" spc="-100" dirty="0" smtClean="0">
                  <a:solidFill>
                    <a:schemeClr val="accent1"/>
                  </a:solidFill>
                  <a:ea typeface="+mj-ea"/>
                  <a:cs typeface="+mj-cs"/>
                </a:rPr>
                <a:t>Application</a:t>
              </a:r>
              <a:endParaRPr lang="en-IE" sz="2200" b="1" spc="-100" dirty="0">
                <a:solidFill>
                  <a:schemeClr val="accent1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2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Business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953000"/>
          </a:xfrm>
        </p:spPr>
        <p:txBody>
          <a:bodyPr>
            <a:normAutofit lnSpcReduction="10000"/>
          </a:bodyPr>
          <a:lstStyle/>
          <a:p>
            <a:r>
              <a:rPr lang="en-IE" b="1" dirty="0" smtClean="0"/>
              <a:t>Target audience 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mall colleges (&lt;100 students).</a:t>
            </a:r>
          </a:p>
          <a:p>
            <a:pPr lvl="1"/>
            <a:r>
              <a:rPr lang="en-IE" dirty="0" smtClean="0"/>
              <a:t>Colleges don’t have current LMS</a:t>
            </a:r>
          </a:p>
          <a:p>
            <a:pPr lvl="1"/>
            <a:endParaRPr lang="en-IE" dirty="0" smtClean="0"/>
          </a:p>
          <a:p>
            <a:r>
              <a:rPr lang="en-IE" b="1" dirty="0"/>
              <a:t>Packaged Software </a:t>
            </a:r>
            <a:r>
              <a:rPr lang="en-IE" b="1" dirty="0" smtClean="0"/>
              <a:t>Model</a:t>
            </a:r>
          </a:p>
          <a:p>
            <a:pPr lvl="1"/>
            <a:r>
              <a:rPr lang="en-IE" dirty="0"/>
              <a:t>Web application will sit under college domain. </a:t>
            </a:r>
            <a:endParaRPr lang="en-IE" dirty="0" smtClean="0"/>
          </a:p>
          <a:p>
            <a:pPr lvl="1"/>
            <a:r>
              <a:rPr lang="en-IE" dirty="0" smtClean="0"/>
              <a:t>E.g</a:t>
            </a:r>
            <a:r>
              <a:rPr lang="en-IE" dirty="0"/>
              <a:t>. </a:t>
            </a:r>
            <a:r>
              <a:rPr lang="en-IE" dirty="0" smtClean="0">
                <a:hlinkClick r:id="rId2"/>
              </a:rPr>
              <a:t>www.ncirl.ie/studybettertogether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Ensures college has </a:t>
            </a:r>
            <a:r>
              <a:rPr lang="en-IE" dirty="0" smtClean="0"/>
              <a:t>full ownership </a:t>
            </a:r>
            <a:r>
              <a:rPr lang="en-IE" dirty="0" smtClean="0"/>
              <a:t>of student files</a:t>
            </a:r>
          </a:p>
          <a:p>
            <a:pPr marL="411480" lvl="1" indent="0">
              <a:buNone/>
            </a:pPr>
            <a:endParaRPr lang="en-IE" dirty="0" smtClean="0"/>
          </a:p>
          <a:p>
            <a:r>
              <a:rPr lang="en-IE" b="1" dirty="0" smtClean="0"/>
              <a:t>Package Deal</a:t>
            </a:r>
          </a:p>
          <a:p>
            <a:pPr lvl="1"/>
            <a:r>
              <a:rPr lang="en-IE" dirty="0" smtClean="0"/>
              <a:t>Once off fee – no recurring charges</a:t>
            </a:r>
          </a:p>
          <a:p>
            <a:pPr lvl="1"/>
            <a:r>
              <a:rPr lang="en-IE" dirty="0" smtClean="0"/>
              <a:t>College receives software and rights to change code</a:t>
            </a:r>
          </a:p>
          <a:p>
            <a:pPr lvl="1"/>
            <a:r>
              <a:rPr lang="en-IE" dirty="0" smtClean="0"/>
              <a:t>Web app and database are configured for the college</a:t>
            </a:r>
          </a:p>
          <a:p>
            <a:pPr lvl="1"/>
            <a:r>
              <a:rPr lang="en-IE" dirty="0" smtClean="0"/>
              <a:t>3 months free technical support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1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pic>
        <p:nvPicPr>
          <p:cNvPr id="4" name="Picture 2" descr="http://t3.gstatic.com/images?q=tbn:ANd9GcQik3vVJkkkgumAvVExnI4RHC5BuHtxKzb_-jGgiuN4gQwwEq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Idea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924800" cy="4953000"/>
          </a:xfrm>
        </p:spPr>
        <p:txBody>
          <a:bodyPr/>
          <a:lstStyle/>
          <a:p>
            <a:r>
              <a:rPr lang="en-IE" dirty="0" smtClean="0"/>
              <a:t>Web application to facilitate collaborative learning among students by providing advanced file sharing functionality, access to study advice and an online study forum.</a:t>
            </a:r>
          </a:p>
          <a:p>
            <a:endParaRPr lang="en-IE" dirty="0"/>
          </a:p>
          <a:p>
            <a:r>
              <a:rPr lang="en-IE" dirty="0" smtClean="0"/>
              <a:t>Promotes collaborative learning among students by encouraging them to share study resources, ask questions and discuss college topics.</a:t>
            </a:r>
          </a:p>
          <a:p>
            <a:endParaRPr lang="en-IE" dirty="0"/>
          </a:p>
          <a:p>
            <a:r>
              <a:rPr lang="en-IE" dirty="0" smtClean="0"/>
              <a:t>Built </a:t>
            </a:r>
            <a:r>
              <a:rPr lang="en-IE" dirty="0" smtClean="0"/>
              <a:t>for a college </a:t>
            </a:r>
            <a:r>
              <a:rPr lang="en-IE" dirty="0" smtClean="0"/>
              <a:t>and </a:t>
            </a:r>
            <a:r>
              <a:rPr lang="en-IE" dirty="0" smtClean="0"/>
              <a:t>it’s students </a:t>
            </a:r>
            <a:r>
              <a:rPr lang="en-IE" sz="1800" dirty="0" smtClean="0"/>
              <a:t>(i.e. not general public)</a:t>
            </a:r>
            <a:endParaRPr lang="en-IE" sz="1800" dirty="0"/>
          </a:p>
          <a:p>
            <a:pPr lvl="1"/>
            <a:r>
              <a:rPr lang="en-IE" dirty="0" smtClean="0"/>
              <a:t>Admin section for managing users</a:t>
            </a:r>
          </a:p>
          <a:p>
            <a:pPr lvl="1"/>
            <a:r>
              <a:rPr lang="en-IE" dirty="0" smtClean="0"/>
              <a:t>Student registration process</a:t>
            </a:r>
          </a:p>
          <a:p>
            <a:pPr lvl="1"/>
            <a:r>
              <a:rPr lang="en-IE" dirty="0" smtClean="0"/>
              <a:t>Built with security in mind </a:t>
            </a:r>
          </a:p>
          <a:p>
            <a:pPr lvl="2"/>
            <a:r>
              <a:rPr lang="en-IE" dirty="0" smtClean="0"/>
              <a:t>authentication, access control, encryption, </a:t>
            </a:r>
          </a:p>
        </p:txBody>
      </p:sp>
    </p:spTree>
    <p:extLst>
      <p:ext uri="{BB962C8B-B14F-4D97-AF65-F5344CB8AC3E}">
        <p14:creationId xmlns:p14="http://schemas.microsoft.com/office/powerpoint/2010/main" val="28681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Collaborative Learning?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b="1" dirty="0" smtClean="0"/>
              <a:t>Background in IT Training</a:t>
            </a:r>
          </a:p>
          <a:p>
            <a:pPr marL="114300" indent="0">
              <a:buNone/>
            </a:pPr>
            <a:endParaRPr lang="en-IE" sz="1100" b="1" dirty="0" smtClean="0"/>
          </a:p>
          <a:p>
            <a:r>
              <a:rPr lang="en-IE" sz="2400" b="1" dirty="0" smtClean="0"/>
              <a:t>Strong interest in E-Learning</a:t>
            </a:r>
          </a:p>
          <a:p>
            <a:pPr lvl="1"/>
            <a:r>
              <a:rPr lang="en-IE" dirty="0" smtClean="0"/>
              <a:t>Industry estimated at 100 </a:t>
            </a:r>
            <a:r>
              <a:rPr lang="en-IE" dirty="0"/>
              <a:t>million </a:t>
            </a:r>
            <a:r>
              <a:rPr lang="en-IE" dirty="0" err="1" smtClean="0"/>
              <a:t>p.a</a:t>
            </a:r>
            <a:endParaRPr lang="en-IE" dirty="0" smtClean="0"/>
          </a:p>
          <a:p>
            <a:pPr marL="411480" lvl="1" indent="0">
              <a:buNone/>
            </a:pPr>
            <a:endParaRPr lang="en-IE" sz="1000" dirty="0"/>
          </a:p>
          <a:p>
            <a:r>
              <a:rPr lang="en-IE" sz="2400" b="1" dirty="0" smtClean="0"/>
              <a:t>Experience as a Class Rep</a:t>
            </a:r>
          </a:p>
          <a:p>
            <a:pPr lvl="1"/>
            <a:r>
              <a:rPr lang="en-IE" dirty="0" smtClean="0"/>
              <a:t>Identified need for college specific, student orientated collaborative learning applications</a:t>
            </a:r>
          </a:p>
          <a:p>
            <a:pPr lvl="2"/>
            <a:r>
              <a:rPr lang="en-IE" b="1" dirty="0" smtClean="0"/>
              <a:t>File Sharing </a:t>
            </a:r>
            <a:r>
              <a:rPr lang="en-IE" dirty="0" smtClean="0"/>
              <a:t>– Exam revision  /  Sharing Resources</a:t>
            </a:r>
          </a:p>
          <a:p>
            <a:pPr lvl="2"/>
            <a:r>
              <a:rPr lang="en-IE" b="1" dirty="0" smtClean="0"/>
              <a:t>Discussion Forum </a:t>
            </a:r>
            <a:r>
              <a:rPr lang="en-IE" dirty="0" smtClean="0"/>
              <a:t>– Students already requesting this!</a:t>
            </a:r>
          </a:p>
          <a:p>
            <a:pPr marL="411480" lvl="1" indent="0">
              <a:buNone/>
            </a:pPr>
            <a:endParaRPr lang="en-IE" sz="1000" dirty="0" smtClean="0"/>
          </a:p>
          <a:p>
            <a:r>
              <a:rPr lang="en-IE" sz="2400" b="1" dirty="0" smtClean="0"/>
              <a:t>The Client loves the idea</a:t>
            </a:r>
          </a:p>
          <a:p>
            <a:pPr lvl="1"/>
            <a:r>
              <a:rPr lang="en-IE" dirty="0" err="1" smtClean="0"/>
              <a:t>Dr.</a:t>
            </a:r>
            <a:r>
              <a:rPr lang="en-IE" dirty="0" smtClean="0"/>
              <a:t> Mimi Kelly – IBI College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05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IE" dirty="0"/>
              <a:t>Requirements Elicitation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E" b="1" dirty="0" smtClean="0"/>
              <a:t>Main Client Requirements</a:t>
            </a:r>
          </a:p>
          <a:p>
            <a:r>
              <a:rPr lang="en-IE" dirty="0" smtClean="0"/>
              <a:t>Promote collaborative learning through sharing study resources and facilitating online discussion.</a:t>
            </a:r>
          </a:p>
          <a:p>
            <a:r>
              <a:rPr lang="en-IE" dirty="0" smtClean="0"/>
              <a:t>Simple &amp; minimalistic user interface aimed at a non-technical audience (i.e. not like Moodle!)</a:t>
            </a:r>
          </a:p>
          <a:p>
            <a:pPr marL="114300" indent="0">
              <a:buNone/>
            </a:pPr>
            <a:endParaRPr lang="en-IE" dirty="0" smtClean="0"/>
          </a:p>
          <a:p>
            <a:pPr marL="114300" indent="0">
              <a:buNone/>
            </a:pPr>
            <a:r>
              <a:rPr lang="en-IE" b="1" dirty="0" smtClean="0"/>
              <a:t>Requirement Elicitation Questionnaire</a:t>
            </a:r>
          </a:p>
          <a:p>
            <a:r>
              <a:rPr lang="en-IE" dirty="0" smtClean="0"/>
              <a:t>Assessed students previous experience of collaborative learning and the demand for my proposed application</a:t>
            </a:r>
          </a:p>
          <a:p>
            <a:r>
              <a:rPr lang="en-IE" dirty="0" smtClean="0"/>
              <a:t>Students also ranked proposed features in order of usefulness</a:t>
            </a:r>
          </a:p>
          <a:p>
            <a:r>
              <a:rPr lang="en-IE" dirty="0" smtClean="0"/>
              <a:t>15 </a:t>
            </a:r>
            <a:r>
              <a:rPr lang="en-IE" dirty="0"/>
              <a:t>completed </a:t>
            </a:r>
            <a:r>
              <a:rPr lang="en-IE" dirty="0" smtClean="0"/>
              <a:t>questionnaires</a:t>
            </a:r>
          </a:p>
          <a:p>
            <a:r>
              <a:rPr lang="en-IE" dirty="0" smtClean="0"/>
              <a:t>87% stated my project would help them study better</a:t>
            </a:r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70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</a:t>
            </a:r>
            <a:r>
              <a:rPr lang="en-IE" dirty="0" smtClean="0"/>
              <a:t>of Functionality</a:t>
            </a:r>
            <a:endParaRPr lang="en-IE" dirty="0"/>
          </a:p>
        </p:txBody>
      </p:sp>
      <p:sp>
        <p:nvSpPr>
          <p:cNvPr id="17" name="Freeform 16"/>
          <p:cNvSpPr/>
          <p:nvPr/>
        </p:nvSpPr>
        <p:spPr>
          <a:xfrm>
            <a:off x="2743192" y="1524004"/>
            <a:ext cx="5333989" cy="953840"/>
          </a:xfrm>
          <a:custGeom>
            <a:avLst/>
            <a:gdLst>
              <a:gd name="connsiteX0" fmla="*/ 158976 w 953839"/>
              <a:gd name="connsiteY0" fmla="*/ 0 h 5333988"/>
              <a:gd name="connsiteX1" fmla="*/ 794863 w 953839"/>
              <a:gd name="connsiteY1" fmla="*/ 0 h 5333988"/>
              <a:gd name="connsiteX2" fmla="*/ 953839 w 953839"/>
              <a:gd name="connsiteY2" fmla="*/ 158976 h 5333988"/>
              <a:gd name="connsiteX3" fmla="*/ 953839 w 953839"/>
              <a:gd name="connsiteY3" fmla="*/ 5333988 h 5333988"/>
              <a:gd name="connsiteX4" fmla="*/ 953839 w 953839"/>
              <a:gd name="connsiteY4" fmla="*/ 5333988 h 5333988"/>
              <a:gd name="connsiteX5" fmla="*/ 0 w 953839"/>
              <a:gd name="connsiteY5" fmla="*/ 5333988 h 5333988"/>
              <a:gd name="connsiteX6" fmla="*/ 0 w 953839"/>
              <a:gd name="connsiteY6" fmla="*/ 5333988 h 5333988"/>
              <a:gd name="connsiteX7" fmla="*/ 0 w 953839"/>
              <a:gd name="connsiteY7" fmla="*/ 158976 h 5333988"/>
              <a:gd name="connsiteX8" fmla="*/ 158976 w 953839"/>
              <a:gd name="connsiteY8" fmla="*/ 0 h 533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839" h="5333988">
                <a:moveTo>
                  <a:pt x="953839" y="889016"/>
                </a:moveTo>
                <a:lnTo>
                  <a:pt x="953839" y="4444972"/>
                </a:lnTo>
                <a:cubicBezTo>
                  <a:pt x="953839" y="4935960"/>
                  <a:pt x="941111" y="5333985"/>
                  <a:pt x="925410" y="5333985"/>
                </a:cubicBezTo>
                <a:lnTo>
                  <a:pt x="0" y="5333985"/>
                </a:lnTo>
                <a:lnTo>
                  <a:pt x="0" y="5333985"/>
                </a:lnTo>
                <a:lnTo>
                  <a:pt x="0" y="3"/>
                </a:lnTo>
                <a:lnTo>
                  <a:pt x="0" y="3"/>
                </a:lnTo>
                <a:lnTo>
                  <a:pt x="925410" y="3"/>
                </a:lnTo>
                <a:cubicBezTo>
                  <a:pt x="941111" y="3"/>
                  <a:pt x="953839" y="398028"/>
                  <a:pt x="953839" y="889016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8948" rIns="111333" bIns="78949" numCol="1" spcCol="1270" anchor="ctr" anchorCtr="0">
            <a:noAutofit/>
          </a:bodyPr>
          <a:lstStyle/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Public 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Personal 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Specific User Sharing </a:t>
            </a:r>
            <a:endParaRPr lang="en-IE" sz="1700" kern="1200"/>
          </a:p>
        </p:txBody>
      </p:sp>
      <p:sp>
        <p:nvSpPr>
          <p:cNvPr id="18" name="Freeform 17"/>
          <p:cNvSpPr/>
          <p:nvPr/>
        </p:nvSpPr>
        <p:spPr>
          <a:xfrm>
            <a:off x="457652" y="1374078"/>
            <a:ext cx="2285107" cy="1192299"/>
          </a:xfrm>
          <a:custGeom>
            <a:avLst/>
            <a:gdLst>
              <a:gd name="connsiteX0" fmla="*/ 0 w 2285107"/>
              <a:gd name="connsiteY0" fmla="*/ 198720 h 1192299"/>
              <a:gd name="connsiteX1" fmla="*/ 198720 w 2285107"/>
              <a:gd name="connsiteY1" fmla="*/ 0 h 1192299"/>
              <a:gd name="connsiteX2" fmla="*/ 2086387 w 2285107"/>
              <a:gd name="connsiteY2" fmla="*/ 0 h 1192299"/>
              <a:gd name="connsiteX3" fmla="*/ 2285107 w 2285107"/>
              <a:gd name="connsiteY3" fmla="*/ 198720 h 1192299"/>
              <a:gd name="connsiteX4" fmla="*/ 2285107 w 2285107"/>
              <a:gd name="connsiteY4" fmla="*/ 993579 h 1192299"/>
              <a:gd name="connsiteX5" fmla="*/ 2086387 w 2285107"/>
              <a:gd name="connsiteY5" fmla="*/ 1192299 h 1192299"/>
              <a:gd name="connsiteX6" fmla="*/ 198720 w 2285107"/>
              <a:gd name="connsiteY6" fmla="*/ 1192299 h 1192299"/>
              <a:gd name="connsiteX7" fmla="*/ 0 w 2285107"/>
              <a:gd name="connsiteY7" fmla="*/ 993579 h 1192299"/>
              <a:gd name="connsiteX8" fmla="*/ 0 w 2285107"/>
              <a:gd name="connsiteY8" fmla="*/ 198720 h 11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107" h="1192299">
                <a:moveTo>
                  <a:pt x="0" y="198720"/>
                </a:moveTo>
                <a:cubicBezTo>
                  <a:pt x="0" y="88970"/>
                  <a:pt x="88970" y="0"/>
                  <a:pt x="198720" y="0"/>
                </a:cubicBezTo>
                <a:lnTo>
                  <a:pt x="2086387" y="0"/>
                </a:lnTo>
                <a:cubicBezTo>
                  <a:pt x="2196137" y="0"/>
                  <a:pt x="2285107" y="88970"/>
                  <a:pt x="2285107" y="198720"/>
                </a:cubicBezTo>
                <a:lnTo>
                  <a:pt x="2285107" y="993579"/>
                </a:lnTo>
                <a:cubicBezTo>
                  <a:pt x="2285107" y="1103329"/>
                  <a:pt x="2196137" y="1192299"/>
                  <a:pt x="2086387" y="1192299"/>
                </a:cubicBezTo>
                <a:lnTo>
                  <a:pt x="198720" y="1192299"/>
                </a:lnTo>
                <a:cubicBezTo>
                  <a:pt x="88970" y="1192299"/>
                  <a:pt x="0" y="1103329"/>
                  <a:pt x="0" y="993579"/>
                </a:cubicBezTo>
                <a:lnTo>
                  <a:pt x="0" y="1987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643" tIns="103923" rIns="149643" bIns="103923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b="1" kern="1200" dirty="0" smtClean="0"/>
              <a:t>Upload Files</a:t>
            </a:r>
            <a:endParaRPr lang="en-IE" sz="2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2742758" y="2743201"/>
            <a:ext cx="5333989" cy="953840"/>
          </a:xfrm>
          <a:custGeom>
            <a:avLst/>
            <a:gdLst>
              <a:gd name="connsiteX0" fmla="*/ 158976 w 953839"/>
              <a:gd name="connsiteY0" fmla="*/ 0 h 5333988"/>
              <a:gd name="connsiteX1" fmla="*/ 794863 w 953839"/>
              <a:gd name="connsiteY1" fmla="*/ 0 h 5333988"/>
              <a:gd name="connsiteX2" fmla="*/ 953839 w 953839"/>
              <a:gd name="connsiteY2" fmla="*/ 158976 h 5333988"/>
              <a:gd name="connsiteX3" fmla="*/ 953839 w 953839"/>
              <a:gd name="connsiteY3" fmla="*/ 5333988 h 5333988"/>
              <a:gd name="connsiteX4" fmla="*/ 953839 w 953839"/>
              <a:gd name="connsiteY4" fmla="*/ 5333988 h 5333988"/>
              <a:gd name="connsiteX5" fmla="*/ 0 w 953839"/>
              <a:gd name="connsiteY5" fmla="*/ 5333988 h 5333988"/>
              <a:gd name="connsiteX6" fmla="*/ 0 w 953839"/>
              <a:gd name="connsiteY6" fmla="*/ 5333988 h 5333988"/>
              <a:gd name="connsiteX7" fmla="*/ 0 w 953839"/>
              <a:gd name="connsiteY7" fmla="*/ 158976 h 5333988"/>
              <a:gd name="connsiteX8" fmla="*/ 158976 w 953839"/>
              <a:gd name="connsiteY8" fmla="*/ 0 h 533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839" h="5333988">
                <a:moveTo>
                  <a:pt x="953839" y="889016"/>
                </a:moveTo>
                <a:lnTo>
                  <a:pt x="953839" y="4444972"/>
                </a:lnTo>
                <a:cubicBezTo>
                  <a:pt x="953839" y="4935960"/>
                  <a:pt x="941111" y="5333985"/>
                  <a:pt x="925410" y="5333985"/>
                </a:cubicBezTo>
                <a:lnTo>
                  <a:pt x="0" y="5333985"/>
                </a:lnTo>
                <a:lnTo>
                  <a:pt x="0" y="5333985"/>
                </a:lnTo>
                <a:lnTo>
                  <a:pt x="0" y="3"/>
                </a:lnTo>
                <a:lnTo>
                  <a:pt x="0" y="3"/>
                </a:lnTo>
                <a:lnTo>
                  <a:pt x="925410" y="3"/>
                </a:lnTo>
                <a:cubicBezTo>
                  <a:pt x="941111" y="3"/>
                  <a:pt x="953839" y="398028"/>
                  <a:pt x="953839" y="889016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8948" rIns="111333" bIns="78949" numCol="1" spcCol="1270" anchor="ctr" anchorCtr="0">
            <a:noAutofit/>
          </a:bodyPr>
          <a:lstStyle/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Search public, personal and specifically shared files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Search by name, description, subject, owner or file type</a:t>
            </a:r>
            <a:endParaRPr lang="en-IE" sz="1700" kern="1200"/>
          </a:p>
        </p:txBody>
      </p:sp>
      <p:sp>
        <p:nvSpPr>
          <p:cNvPr id="20" name="Freeform 19"/>
          <p:cNvSpPr/>
          <p:nvPr/>
        </p:nvSpPr>
        <p:spPr>
          <a:xfrm>
            <a:off x="457652" y="2625993"/>
            <a:ext cx="2285107" cy="1192299"/>
          </a:xfrm>
          <a:custGeom>
            <a:avLst/>
            <a:gdLst>
              <a:gd name="connsiteX0" fmla="*/ 0 w 2285107"/>
              <a:gd name="connsiteY0" fmla="*/ 198720 h 1192299"/>
              <a:gd name="connsiteX1" fmla="*/ 198720 w 2285107"/>
              <a:gd name="connsiteY1" fmla="*/ 0 h 1192299"/>
              <a:gd name="connsiteX2" fmla="*/ 2086387 w 2285107"/>
              <a:gd name="connsiteY2" fmla="*/ 0 h 1192299"/>
              <a:gd name="connsiteX3" fmla="*/ 2285107 w 2285107"/>
              <a:gd name="connsiteY3" fmla="*/ 198720 h 1192299"/>
              <a:gd name="connsiteX4" fmla="*/ 2285107 w 2285107"/>
              <a:gd name="connsiteY4" fmla="*/ 993579 h 1192299"/>
              <a:gd name="connsiteX5" fmla="*/ 2086387 w 2285107"/>
              <a:gd name="connsiteY5" fmla="*/ 1192299 h 1192299"/>
              <a:gd name="connsiteX6" fmla="*/ 198720 w 2285107"/>
              <a:gd name="connsiteY6" fmla="*/ 1192299 h 1192299"/>
              <a:gd name="connsiteX7" fmla="*/ 0 w 2285107"/>
              <a:gd name="connsiteY7" fmla="*/ 993579 h 1192299"/>
              <a:gd name="connsiteX8" fmla="*/ 0 w 2285107"/>
              <a:gd name="connsiteY8" fmla="*/ 198720 h 11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107" h="1192299">
                <a:moveTo>
                  <a:pt x="0" y="198720"/>
                </a:moveTo>
                <a:cubicBezTo>
                  <a:pt x="0" y="88970"/>
                  <a:pt x="88970" y="0"/>
                  <a:pt x="198720" y="0"/>
                </a:cubicBezTo>
                <a:lnTo>
                  <a:pt x="2086387" y="0"/>
                </a:lnTo>
                <a:cubicBezTo>
                  <a:pt x="2196137" y="0"/>
                  <a:pt x="2285107" y="88970"/>
                  <a:pt x="2285107" y="198720"/>
                </a:cubicBezTo>
                <a:lnTo>
                  <a:pt x="2285107" y="993579"/>
                </a:lnTo>
                <a:cubicBezTo>
                  <a:pt x="2285107" y="1103329"/>
                  <a:pt x="2196137" y="1192299"/>
                  <a:pt x="2086387" y="1192299"/>
                </a:cubicBezTo>
                <a:lnTo>
                  <a:pt x="198720" y="1192299"/>
                </a:lnTo>
                <a:cubicBezTo>
                  <a:pt x="88970" y="1192299"/>
                  <a:pt x="0" y="1103329"/>
                  <a:pt x="0" y="993579"/>
                </a:cubicBezTo>
                <a:lnTo>
                  <a:pt x="0" y="1987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643" tIns="103923" rIns="149643" bIns="103923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b="1" kern="1200" dirty="0" smtClean="0"/>
              <a:t>Search &amp; Download Files</a:t>
            </a:r>
            <a:endParaRPr lang="en-IE" sz="24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2742758" y="3960376"/>
            <a:ext cx="5333989" cy="953840"/>
          </a:xfrm>
          <a:custGeom>
            <a:avLst/>
            <a:gdLst>
              <a:gd name="connsiteX0" fmla="*/ 158976 w 953839"/>
              <a:gd name="connsiteY0" fmla="*/ 0 h 5333988"/>
              <a:gd name="connsiteX1" fmla="*/ 794863 w 953839"/>
              <a:gd name="connsiteY1" fmla="*/ 0 h 5333988"/>
              <a:gd name="connsiteX2" fmla="*/ 953839 w 953839"/>
              <a:gd name="connsiteY2" fmla="*/ 158976 h 5333988"/>
              <a:gd name="connsiteX3" fmla="*/ 953839 w 953839"/>
              <a:gd name="connsiteY3" fmla="*/ 5333988 h 5333988"/>
              <a:gd name="connsiteX4" fmla="*/ 953839 w 953839"/>
              <a:gd name="connsiteY4" fmla="*/ 5333988 h 5333988"/>
              <a:gd name="connsiteX5" fmla="*/ 0 w 953839"/>
              <a:gd name="connsiteY5" fmla="*/ 5333988 h 5333988"/>
              <a:gd name="connsiteX6" fmla="*/ 0 w 953839"/>
              <a:gd name="connsiteY6" fmla="*/ 5333988 h 5333988"/>
              <a:gd name="connsiteX7" fmla="*/ 0 w 953839"/>
              <a:gd name="connsiteY7" fmla="*/ 158976 h 5333988"/>
              <a:gd name="connsiteX8" fmla="*/ 158976 w 953839"/>
              <a:gd name="connsiteY8" fmla="*/ 0 h 533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839" h="5333988">
                <a:moveTo>
                  <a:pt x="953839" y="889016"/>
                </a:moveTo>
                <a:lnTo>
                  <a:pt x="953839" y="4444972"/>
                </a:lnTo>
                <a:cubicBezTo>
                  <a:pt x="953839" y="4935960"/>
                  <a:pt x="941111" y="5333985"/>
                  <a:pt x="925410" y="5333985"/>
                </a:cubicBezTo>
                <a:lnTo>
                  <a:pt x="0" y="5333985"/>
                </a:lnTo>
                <a:lnTo>
                  <a:pt x="0" y="5333985"/>
                </a:lnTo>
                <a:lnTo>
                  <a:pt x="0" y="3"/>
                </a:lnTo>
                <a:lnTo>
                  <a:pt x="0" y="3"/>
                </a:lnTo>
                <a:lnTo>
                  <a:pt x="925410" y="3"/>
                </a:lnTo>
                <a:cubicBezTo>
                  <a:pt x="941111" y="3"/>
                  <a:pt x="953839" y="398028"/>
                  <a:pt x="953839" y="889016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8949" rIns="111333" bIns="78948" numCol="1" spcCol="1270" anchor="ctr" anchorCtr="0">
            <a:noAutofit/>
          </a:bodyPr>
          <a:lstStyle/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Discuss any college related topics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Ask questions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Reply / answer previous questions</a:t>
            </a:r>
            <a:endParaRPr lang="en-IE" sz="1700" kern="1200"/>
          </a:p>
        </p:txBody>
      </p:sp>
      <p:sp>
        <p:nvSpPr>
          <p:cNvPr id="22" name="Freeform 21"/>
          <p:cNvSpPr/>
          <p:nvPr/>
        </p:nvSpPr>
        <p:spPr>
          <a:xfrm>
            <a:off x="457652" y="3877907"/>
            <a:ext cx="2285107" cy="1192299"/>
          </a:xfrm>
          <a:custGeom>
            <a:avLst/>
            <a:gdLst>
              <a:gd name="connsiteX0" fmla="*/ 0 w 2285107"/>
              <a:gd name="connsiteY0" fmla="*/ 198720 h 1192299"/>
              <a:gd name="connsiteX1" fmla="*/ 198720 w 2285107"/>
              <a:gd name="connsiteY1" fmla="*/ 0 h 1192299"/>
              <a:gd name="connsiteX2" fmla="*/ 2086387 w 2285107"/>
              <a:gd name="connsiteY2" fmla="*/ 0 h 1192299"/>
              <a:gd name="connsiteX3" fmla="*/ 2285107 w 2285107"/>
              <a:gd name="connsiteY3" fmla="*/ 198720 h 1192299"/>
              <a:gd name="connsiteX4" fmla="*/ 2285107 w 2285107"/>
              <a:gd name="connsiteY4" fmla="*/ 993579 h 1192299"/>
              <a:gd name="connsiteX5" fmla="*/ 2086387 w 2285107"/>
              <a:gd name="connsiteY5" fmla="*/ 1192299 h 1192299"/>
              <a:gd name="connsiteX6" fmla="*/ 198720 w 2285107"/>
              <a:gd name="connsiteY6" fmla="*/ 1192299 h 1192299"/>
              <a:gd name="connsiteX7" fmla="*/ 0 w 2285107"/>
              <a:gd name="connsiteY7" fmla="*/ 993579 h 1192299"/>
              <a:gd name="connsiteX8" fmla="*/ 0 w 2285107"/>
              <a:gd name="connsiteY8" fmla="*/ 198720 h 11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107" h="1192299">
                <a:moveTo>
                  <a:pt x="0" y="198720"/>
                </a:moveTo>
                <a:cubicBezTo>
                  <a:pt x="0" y="88970"/>
                  <a:pt x="88970" y="0"/>
                  <a:pt x="198720" y="0"/>
                </a:cubicBezTo>
                <a:lnTo>
                  <a:pt x="2086387" y="0"/>
                </a:lnTo>
                <a:cubicBezTo>
                  <a:pt x="2196137" y="0"/>
                  <a:pt x="2285107" y="88970"/>
                  <a:pt x="2285107" y="198720"/>
                </a:cubicBezTo>
                <a:lnTo>
                  <a:pt x="2285107" y="993579"/>
                </a:lnTo>
                <a:cubicBezTo>
                  <a:pt x="2285107" y="1103329"/>
                  <a:pt x="2196137" y="1192299"/>
                  <a:pt x="2086387" y="1192299"/>
                </a:cubicBezTo>
                <a:lnTo>
                  <a:pt x="198720" y="1192299"/>
                </a:lnTo>
                <a:cubicBezTo>
                  <a:pt x="88970" y="1192299"/>
                  <a:pt x="0" y="1103329"/>
                  <a:pt x="0" y="993579"/>
                </a:cubicBezTo>
                <a:lnTo>
                  <a:pt x="0" y="1987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643" tIns="103923" rIns="149643" bIns="103923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b="1" kern="1200" smtClean="0"/>
              <a:t>Study Forum</a:t>
            </a:r>
            <a:endParaRPr lang="en-IE" sz="2400" kern="1200"/>
          </a:p>
        </p:txBody>
      </p:sp>
      <p:sp>
        <p:nvSpPr>
          <p:cNvPr id="23" name="Freeform 22"/>
          <p:cNvSpPr/>
          <p:nvPr/>
        </p:nvSpPr>
        <p:spPr>
          <a:xfrm>
            <a:off x="2742758" y="5212290"/>
            <a:ext cx="5333989" cy="953840"/>
          </a:xfrm>
          <a:custGeom>
            <a:avLst/>
            <a:gdLst>
              <a:gd name="connsiteX0" fmla="*/ 158976 w 953839"/>
              <a:gd name="connsiteY0" fmla="*/ 0 h 5333988"/>
              <a:gd name="connsiteX1" fmla="*/ 794863 w 953839"/>
              <a:gd name="connsiteY1" fmla="*/ 0 h 5333988"/>
              <a:gd name="connsiteX2" fmla="*/ 953839 w 953839"/>
              <a:gd name="connsiteY2" fmla="*/ 158976 h 5333988"/>
              <a:gd name="connsiteX3" fmla="*/ 953839 w 953839"/>
              <a:gd name="connsiteY3" fmla="*/ 5333988 h 5333988"/>
              <a:gd name="connsiteX4" fmla="*/ 953839 w 953839"/>
              <a:gd name="connsiteY4" fmla="*/ 5333988 h 5333988"/>
              <a:gd name="connsiteX5" fmla="*/ 0 w 953839"/>
              <a:gd name="connsiteY5" fmla="*/ 5333988 h 5333988"/>
              <a:gd name="connsiteX6" fmla="*/ 0 w 953839"/>
              <a:gd name="connsiteY6" fmla="*/ 5333988 h 5333988"/>
              <a:gd name="connsiteX7" fmla="*/ 0 w 953839"/>
              <a:gd name="connsiteY7" fmla="*/ 158976 h 5333988"/>
              <a:gd name="connsiteX8" fmla="*/ 158976 w 953839"/>
              <a:gd name="connsiteY8" fmla="*/ 0 h 533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839" h="5333988">
                <a:moveTo>
                  <a:pt x="953839" y="889016"/>
                </a:moveTo>
                <a:lnTo>
                  <a:pt x="953839" y="4444972"/>
                </a:lnTo>
                <a:cubicBezTo>
                  <a:pt x="953839" y="4935960"/>
                  <a:pt x="941111" y="5333985"/>
                  <a:pt x="925410" y="5333985"/>
                </a:cubicBezTo>
                <a:lnTo>
                  <a:pt x="0" y="5333985"/>
                </a:lnTo>
                <a:lnTo>
                  <a:pt x="0" y="5333985"/>
                </a:lnTo>
                <a:lnTo>
                  <a:pt x="0" y="3"/>
                </a:lnTo>
                <a:lnTo>
                  <a:pt x="0" y="3"/>
                </a:lnTo>
                <a:lnTo>
                  <a:pt x="925410" y="3"/>
                </a:lnTo>
                <a:cubicBezTo>
                  <a:pt x="941111" y="3"/>
                  <a:pt x="953839" y="398028"/>
                  <a:pt x="953839" y="889016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1" tIns="78949" rIns="111333" bIns="78948" numCol="1" spcCol="1270" anchor="ctr" anchorCtr="0">
            <a:noAutofit/>
          </a:bodyPr>
          <a:lstStyle/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Students need registration code to register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Admin can set &amp; change registration code</a:t>
            </a:r>
            <a:endParaRPr lang="en-IE" sz="1700" kern="1200"/>
          </a:p>
          <a:p>
            <a:pPr marL="171450" lvl="1" indent="-171450" algn="l" defTabSz="7556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E" sz="1700" kern="1200" smtClean="0"/>
              <a:t>Admin can reset student passwords if forgotten</a:t>
            </a:r>
            <a:endParaRPr lang="en-IE" sz="1700" kern="1200"/>
          </a:p>
        </p:txBody>
      </p:sp>
      <p:sp>
        <p:nvSpPr>
          <p:cNvPr id="24" name="Freeform 23"/>
          <p:cNvSpPr/>
          <p:nvPr/>
        </p:nvSpPr>
        <p:spPr>
          <a:xfrm>
            <a:off x="457652" y="5129821"/>
            <a:ext cx="2285107" cy="1192299"/>
          </a:xfrm>
          <a:custGeom>
            <a:avLst/>
            <a:gdLst>
              <a:gd name="connsiteX0" fmla="*/ 0 w 2285107"/>
              <a:gd name="connsiteY0" fmla="*/ 198720 h 1192299"/>
              <a:gd name="connsiteX1" fmla="*/ 198720 w 2285107"/>
              <a:gd name="connsiteY1" fmla="*/ 0 h 1192299"/>
              <a:gd name="connsiteX2" fmla="*/ 2086387 w 2285107"/>
              <a:gd name="connsiteY2" fmla="*/ 0 h 1192299"/>
              <a:gd name="connsiteX3" fmla="*/ 2285107 w 2285107"/>
              <a:gd name="connsiteY3" fmla="*/ 198720 h 1192299"/>
              <a:gd name="connsiteX4" fmla="*/ 2285107 w 2285107"/>
              <a:gd name="connsiteY4" fmla="*/ 993579 h 1192299"/>
              <a:gd name="connsiteX5" fmla="*/ 2086387 w 2285107"/>
              <a:gd name="connsiteY5" fmla="*/ 1192299 h 1192299"/>
              <a:gd name="connsiteX6" fmla="*/ 198720 w 2285107"/>
              <a:gd name="connsiteY6" fmla="*/ 1192299 h 1192299"/>
              <a:gd name="connsiteX7" fmla="*/ 0 w 2285107"/>
              <a:gd name="connsiteY7" fmla="*/ 993579 h 1192299"/>
              <a:gd name="connsiteX8" fmla="*/ 0 w 2285107"/>
              <a:gd name="connsiteY8" fmla="*/ 198720 h 11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107" h="1192299">
                <a:moveTo>
                  <a:pt x="0" y="198720"/>
                </a:moveTo>
                <a:cubicBezTo>
                  <a:pt x="0" y="88970"/>
                  <a:pt x="88970" y="0"/>
                  <a:pt x="198720" y="0"/>
                </a:cubicBezTo>
                <a:lnTo>
                  <a:pt x="2086387" y="0"/>
                </a:lnTo>
                <a:cubicBezTo>
                  <a:pt x="2196137" y="0"/>
                  <a:pt x="2285107" y="88970"/>
                  <a:pt x="2285107" y="198720"/>
                </a:cubicBezTo>
                <a:lnTo>
                  <a:pt x="2285107" y="993579"/>
                </a:lnTo>
                <a:cubicBezTo>
                  <a:pt x="2285107" y="1103329"/>
                  <a:pt x="2196137" y="1192299"/>
                  <a:pt x="2086387" y="1192299"/>
                </a:cubicBezTo>
                <a:lnTo>
                  <a:pt x="198720" y="1192299"/>
                </a:lnTo>
                <a:cubicBezTo>
                  <a:pt x="88970" y="1192299"/>
                  <a:pt x="0" y="1103329"/>
                  <a:pt x="0" y="993579"/>
                </a:cubicBezTo>
                <a:lnTo>
                  <a:pt x="0" y="19872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643" tIns="103923" rIns="149643" bIns="103923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E" sz="2400" b="1" kern="1200" smtClean="0"/>
              <a:t>Manage users</a:t>
            </a:r>
            <a:endParaRPr lang="en-IE" sz="2400" kern="1200"/>
          </a:p>
        </p:txBody>
      </p:sp>
    </p:spTree>
    <p:extLst>
      <p:ext uri="{BB962C8B-B14F-4D97-AF65-F5344CB8AC3E}">
        <p14:creationId xmlns:p14="http://schemas.microsoft.com/office/powerpoint/2010/main" val="42702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ndrew\Desktop\sbt_prototyp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47461"/>
            <a:ext cx="7851559" cy="68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31072" y="7398"/>
            <a:ext cx="3505200" cy="1447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E" sz="3200" b="1" dirty="0" smtClean="0"/>
              <a:t>Progress…</a:t>
            </a:r>
          </a:p>
          <a:p>
            <a:endParaRPr lang="en-IE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59396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50% </a:t>
            </a:r>
            <a:r>
              <a:rPr lang="en-IE" sz="24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complete</a:t>
            </a:r>
            <a:endParaRPr lang="en-IE" sz="2400" b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223224"/>
            <a:ext cx="1143000" cy="741483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4495800" y="169133"/>
            <a:ext cx="1189608" cy="568553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4572000" y="1295400"/>
            <a:ext cx="1143000" cy="568553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3276600" y="2362200"/>
            <a:ext cx="1143000" cy="685800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4533900" y="2388271"/>
            <a:ext cx="1066800" cy="568553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3331346" y="3581400"/>
            <a:ext cx="1012054" cy="685800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4542408" y="3924300"/>
            <a:ext cx="1143000" cy="571500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4542408" y="3057012"/>
            <a:ext cx="1143000" cy="524388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495800" y="6276870"/>
            <a:ext cx="1143000" cy="568553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542408" y="737686"/>
            <a:ext cx="1143000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5802297" y="2388272"/>
            <a:ext cx="979503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5780103" y="3640023"/>
            <a:ext cx="1143000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/>
          <p:cNvSpPr/>
          <p:nvPr/>
        </p:nvSpPr>
        <p:spPr>
          <a:xfrm>
            <a:off x="4566082" y="4621018"/>
            <a:ext cx="1143000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Oval 19"/>
          <p:cNvSpPr/>
          <p:nvPr/>
        </p:nvSpPr>
        <p:spPr>
          <a:xfrm>
            <a:off x="4547587" y="5167950"/>
            <a:ext cx="1143000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Oval 20"/>
          <p:cNvSpPr/>
          <p:nvPr/>
        </p:nvSpPr>
        <p:spPr>
          <a:xfrm>
            <a:off x="4542408" y="5684643"/>
            <a:ext cx="1143000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Oval 21"/>
          <p:cNvSpPr/>
          <p:nvPr/>
        </p:nvSpPr>
        <p:spPr>
          <a:xfrm>
            <a:off x="2590800" y="256245"/>
            <a:ext cx="1143000" cy="56855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342900" y="1058595"/>
            <a:ext cx="1447800" cy="694005"/>
          </a:xfrm>
          <a:prstGeom prst="ellipse">
            <a:avLst/>
          </a:prstGeom>
          <a:solidFill>
            <a:schemeClr val="bg1">
              <a:alpha val="12941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Front End Design</a:t>
            </a:r>
            <a:endParaRPr lang="en-I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Prototype</a:t>
            </a:r>
            <a:endParaRPr lang="en-IE" dirty="0"/>
          </a:p>
        </p:txBody>
      </p:sp>
      <p:pic>
        <p:nvPicPr>
          <p:cNvPr id="3074" name="Picture 2" descr="http://www.dreems.org.in/click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Plans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Complete Artefact Development</a:t>
            </a:r>
          </a:p>
          <a:p>
            <a:pPr lvl="1"/>
            <a:r>
              <a:rPr lang="en-IE" dirty="0" smtClean="0"/>
              <a:t>Specific User Sharing</a:t>
            </a:r>
          </a:p>
          <a:p>
            <a:pPr lvl="1"/>
            <a:r>
              <a:rPr lang="en-IE" dirty="0" smtClean="0"/>
              <a:t>Delete file functionality</a:t>
            </a:r>
          </a:p>
          <a:p>
            <a:pPr lvl="1"/>
            <a:r>
              <a:rPr lang="en-IE" dirty="0" err="1" smtClean="0"/>
              <a:t>Jquery</a:t>
            </a:r>
            <a:r>
              <a:rPr lang="en-IE" dirty="0" smtClean="0"/>
              <a:t> effects to display file information on click</a:t>
            </a:r>
          </a:p>
          <a:p>
            <a:pPr lvl="1"/>
            <a:r>
              <a:rPr lang="en-IE" dirty="0" smtClean="0"/>
              <a:t>Manage Users – Allow admin create new “classes”</a:t>
            </a:r>
          </a:p>
          <a:p>
            <a:pPr lvl="1"/>
            <a:r>
              <a:rPr lang="en-IE" dirty="0"/>
              <a:t>Study Forum – PHP BB or my own</a:t>
            </a:r>
            <a:r>
              <a:rPr lang="en-IE" dirty="0" smtClean="0"/>
              <a:t>?</a:t>
            </a:r>
          </a:p>
          <a:p>
            <a:pPr marL="411480" lvl="1" indent="0">
              <a:buNone/>
            </a:pPr>
            <a:endParaRPr lang="en-IE" dirty="0" smtClean="0"/>
          </a:p>
          <a:p>
            <a:r>
              <a:rPr lang="en-IE" b="1" dirty="0" smtClean="0"/>
              <a:t>End User testing</a:t>
            </a:r>
          </a:p>
          <a:p>
            <a:pPr lvl="1"/>
            <a:r>
              <a:rPr lang="en-IE" dirty="0" smtClean="0"/>
              <a:t>Purchased domain </a:t>
            </a:r>
            <a:r>
              <a:rPr lang="en-IE" dirty="0" smtClean="0">
                <a:hlinkClick r:id="rId2"/>
              </a:rPr>
              <a:t>studybettertogether.com</a:t>
            </a:r>
            <a:r>
              <a:rPr lang="en-IE" dirty="0" smtClean="0"/>
              <a:t>   </a:t>
            </a:r>
          </a:p>
          <a:p>
            <a:pPr lvl="1"/>
            <a:r>
              <a:rPr lang="en-IE" dirty="0" smtClean="0"/>
              <a:t>Find web hosting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31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Feedback to 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9535"/>
            <a:ext cx="2778457" cy="4953000"/>
          </a:xfrm>
        </p:spPr>
        <p:txBody>
          <a:bodyPr/>
          <a:lstStyle/>
          <a:p>
            <a:r>
              <a:rPr lang="en-IE" b="1" dirty="0" smtClean="0"/>
              <a:t>Positive feedback </a:t>
            </a:r>
            <a:r>
              <a:rPr lang="en-IE" dirty="0" smtClean="0"/>
              <a:t>received from both supervisor and client.</a:t>
            </a:r>
          </a:p>
          <a:p>
            <a:endParaRPr lang="en-IE" dirty="0" smtClean="0"/>
          </a:p>
          <a:p>
            <a:r>
              <a:rPr lang="en-IE" dirty="0" smtClean="0"/>
              <a:t>3 very beneficial </a:t>
            </a:r>
            <a:r>
              <a:rPr lang="en-IE" b="1" dirty="0" smtClean="0"/>
              <a:t>client meetings</a:t>
            </a:r>
            <a:r>
              <a:rPr lang="en-IE" dirty="0" smtClean="0"/>
              <a:t>.</a:t>
            </a: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34" y="1472852"/>
            <a:ext cx="5867400" cy="53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6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442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1_Adjacency</vt:lpstr>
      <vt:lpstr>PowerPoint Presentation</vt:lpstr>
      <vt:lpstr>Project Idea</vt:lpstr>
      <vt:lpstr>Why Collaborative Learning?</vt:lpstr>
      <vt:lpstr>Requirements Elicitation </vt:lpstr>
      <vt:lpstr>Overview of Functionality</vt:lpstr>
      <vt:lpstr>PowerPoint Presentation</vt:lpstr>
      <vt:lpstr>Prototype</vt:lpstr>
      <vt:lpstr>Future Plans</vt:lpstr>
      <vt:lpstr>Feedback to Date</vt:lpstr>
      <vt:lpstr>Business Model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Better Together</dc:title>
  <dc:creator>Andrew</dc:creator>
  <cp:lastModifiedBy>Andrew</cp:lastModifiedBy>
  <cp:revision>33</cp:revision>
  <dcterms:created xsi:type="dcterms:W3CDTF">2006-08-16T00:00:00Z</dcterms:created>
  <dcterms:modified xsi:type="dcterms:W3CDTF">2013-12-13T19:10:59Z</dcterms:modified>
</cp:coreProperties>
</file>