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0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25CD0-03AF-4E17-B119-BF49E49D61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D85654-4BA8-4981-BFBC-44A18BA2AB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B0B875-2733-44C5-B4CB-93006DC07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0F0D4-8AED-4799-9246-FE8D2D3C47F2}" type="datetimeFigureOut">
              <a:rPr lang="en-GB" smtClean="0"/>
              <a:t>13/07/2020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D9924-8BB8-44C5-902B-707340EF4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DC2B4-EE3B-46B2-A750-7A6404B9F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6799E-58CE-441B-B6EE-71204163E1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0380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92A17-F4B2-42E8-B27D-42D6C6967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1D5216-C39F-4F07-BF7E-CCEF4C6CC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EDCE1-4DA1-4CF1-83A8-99167CA36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0F0D4-8AED-4799-9246-FE8D2D3C47F2}" type="datetimeFigureOut">
              <a:rPr lang="en-GB" smtClean="0"/>
              <a:t>13/07/2020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56F98-7B52-48B8-B479-A723B3F0A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00577E-500F-4C7C-96AC-074FCEFE6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6799E-58CE-441B-B6EE-71204163E1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105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65F72B-4E40-49E5-B339-30464BA934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2F9DBC-3479-4CD1-8250-FBEE369C93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E2935-7CFB-4A34-AB40-56EAE9648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0F0D4-8AED-4799-9246-FE8D2D3C47F2}" type="datetimeFigureOut">
              <a:rPr lang="en-GB" smtClean="0"/>
              <a:t>13/07/2020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E7A586-AA40-4887-BEA0-EDFDACBB7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4C45A-2DD5-4FE0-A810-5C9E8BF62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6799E-58CE-441B-B6EE-71204163E1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2970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4E65D-DB27-4B79-AB85-66C97D6B4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68D80-EFF9-4993-B9D4-53FB086BA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82AA9B-3B2B-41A1-9E4B-36BE5F50C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0F0D4-8AED-4799-9246-FE8D2D3C47F2}" type="datetimeFigureOut">
              <a:rPr lang="en-GB" smtClean="0"/>
              <a:t>13/07/2020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3ABB1-9F97-411A-BECD-D486BE825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61F81F-D4F2-42BF-8FFC-26C369842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6799E-58CE-441B-B6EE-71204163E1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2771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10834-621A-43C8-A1AA-31596A81F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5BB86F-52B6-46FB-A367-0D56C0B8BD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108FD-BFBD-4FF6-AE29-FEB16C83D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0F0D4-8AED-4799-9246-FE8D2D3C47F2}" type="datetimeFigureOut">
              <a:rPr lang="en-GB" smtClean="0"/>
              <a:t>13/07/2020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331FF5-5071-4689-9A41-C8D0BF874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58D6C-B1EF-4CE3-BF1E-825F3234B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6799E-58CE-441B-B6EE-71204163E1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0650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DFE32-549F-4A58-B2B7-4CB2FE7D9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1EE28-1983-400C-96A8-C558D3A2F0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20D591-78E2-4827-9964-8B39868F8C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4743C4-3FA6-4AAD-8357-B1F1CA298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0F0D4-8AED-4799-9246-FE8D2D3C47F2}" type="datetimeFigureOut">
              <a:rPr lang="en-GB" smtClean="0"/>
              <a:t>13/07/2020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19D8F5-34F6-44D7-9968-19602ED8F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81F997-22D4-46CF-A47A-1838E3847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6799E-58CE-441B-B6EE-71204163E1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9200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F9DB1-B4CB-4245-A9EF-4A4C72A0B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C6B8D8-5044-464C-8AAC-82EF49C0CC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E87927-7377-4113-ACD8-823DD09234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E762B4-EC28-4833-9377-DD77BC1E54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9047B6-9ADB-4A32-9410-5CA14E40D6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F1D2AB-E14F-4E1F-A9C5-850E1A6CE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0F0D4-8AED-4799-9246-FE8D2D3C47F2}" type="datetimeFigureOut">
              <a:rPr lang="en-GB" smtClean="0"/>
              <a:t>13/07/2020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C91C5C-F09E-4F76-841D-EC36EBAC3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72260F-9179-44A5-90B2-156F18892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6799E-58CE-441B-B6EE-71204163E1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6493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A9FEA-E4E8-4D69-B306-E77F43E76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5ECD1D-F575-485E-9D6C-342CD0146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0F0D4-8AED-4799-9246-FE8D2D3C47F2}" type="datetimeFigureOut">
              <a:rPr lang="en-GB" smtClean="0"/>
              <a:t>13/07/2020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2B2301-2FDD-4D62-9CE1-A32E2C5D6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1025DA-7CEA-40CE-B575-844769614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6799E-58CE-441B-B6EE-71204163E1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0405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EFCC47-D220-433B-B977-CE3909F09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0F0D4-8AED-4799-9246-FE8D2D3C47F2}" type="datetimeFigureOut">
              <a:rPr lang="en-GB" smtClean="0"/>
              <a:t>13/07/2020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A43CFA-EC8B-43E3-AB58-1635BC9B6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7F63EE-314B-4EAE-A4E2-5374B74D9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6799E-58CE-441B-B6EE-71204163E1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1249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03704-8428-4F65-B078-426F17E34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310A5-424E-468B-B24C-17BBF1810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33EC76-E640-4C92-88F4-766886E4D0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DBDFD1-33B6-4F45-A49E-F813B4978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0F0D4-8AED-4799-9246-FE8D2D3C47F2}" type="datetimeFigureOut">
              <a:rPr lang="en-GB" smtClean="0"/>
              <a:t>13/07/2020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939022-2D39-48B4-BC70-55859C595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144771-370F-414F-A159-32737B06C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6799E-58CE-441B-B6EE-71204163E1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5580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5A129-A477-40DC-AA2D-ADDD10C15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4B8A18-E7E2-4F9E-9392-210D41CA65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7C57B1-42E9-4CC7-9A45-EE0B9473DF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B9AA9F-6102-4135-AF34-EEA74DDE0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0F0D4-8AED-4799-9246-FE8D2D3C47F2}" type="datetimeFigureOut">
              <a:rPr lang="en-GB" smtClean="0"/>
              <a:t>13/07/2020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8D6775-0B51-4950-B2B4-32D1847BB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3D3E10-5DE7-4C48-AEBF-43240B8B6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6799E-58CE-441B-B6EE-71204163E1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150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D44A41-3FF3-4E28-A81A-3D0567149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B8F3D5-AE8F-46CC-A3AA-B848DC0EA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B9220-A446-43C8-A4E8-7F479AD4D6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0F0D4-8AED-4799-9246-FE8D2D3C47F2}" type="datetimeFigureOut">
              <a:rPr lang="en-GB" smtClean="0"/>
              <a:t>13/07/2020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1A699-CE0F-4515-A0E1-989BAE9929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5F11FD-37E9-4F0F-BFA3-F9D630BCEC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6799E-58CE-441B-B6EE-71204163E1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5591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slide" Target="slide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ave Icon of Line style - Available in SVG, PNG, EPS, AI &amp; Icon fonts">
            <a:extLst>
              <a:ext uri="{FF2B5EF4-FFF2-40B4-BE49-F238E27FC236}">
                <a16:creationId xmlns:a16="http://schemas.microsoft.com/office/drawing/2014/main" id="{520969D9-77CC-4DDE-A9A1-558CD82E43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1788" y="4693920"/>
            <a:ext cx="1868424" cy="1868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3" name="Slide Zoom 2">
                <a:extLst>
                  <a:ext uri="{FF2B5EF4-FFF2-40B4-BE49-F238E27FC236}">
                    <a16:creationId xmlns:a16="http://schemas.microsoft.com/office/drawing/2014/main" id="{DF307BAB-6A9C-48B3-A3ED-1189E6EA9D4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76604930"/>
                  </p:ext>
                </p:extLst>
              </p:nvPr>
            </p:nvGraphicFramePr>
            <p:xfrm>
              <a:off x="4572000" y="2571750"/>
              <a:ext cx="3048000" cy="1714500"/>
            </p:xfrm>
            <a:graphic>
              <a:graphicData uri="http://schemas.microsoft.com/office/powerpoint/2016/slidezoom">
                <pslz:sldZm>
                  <pslz:sldZmObj sldId="257" cId="1909399592">
                    <pslz:zmPr id="{782FFAEA-AA50-4AFE-BA82-A439F6F48F60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3" name="Slide Zoom 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DF307BAB-6A9C-48B3-A3ED-1189E6EA9D4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72000" y="2571750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9897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D24D3-112C-4461-B011-24DC7478A4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Not a very interesting slide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1E38B8-68CA-4FEC-B3C5-131313401C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But I needed something to put in the Zoom</a:t>
            </a:r>
          </a:p>
        </p:txBody>
      </p:sp>
      <p:pic>
        <p:nvPicPr>
          <p:cNvPr id="1026" name="Picture 2" descr="Action, block, prevent, restrict, stop icon">
            <a:extLst>
              <a:ext uri="{FF2B5EF4-FFF2-40B4-BE49-F238E27FC236}">
                <a16:creationId xmlns:a16="http://schemas.microsoft.com/office/drawing/2014/main" id="{DB75ED7D-2BD5-4C7C-AFEB-55A4B897D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7088" y="4910963"/>
            <a:ext cx="877824" cy="877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9399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14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Not a very interesting slide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Molyneux</dc:creator>
  <cp:lastModifiedBy>Andrew Molyneux</cp:lastModifiedBy>
  <cp:revision>2</cp:revision>
  <dcterms:created xsi:type="dcterms:W3CDTF">2020-07-13T16:51:26Z</dcterms:created>
  <dcterms:modified xsi:type="dcterms:W3CDTF">2020-07-13T16:58:28Z</dcterms:modified>
</cp:coreProperties>
</file>