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Layout: 0, Placeholder: 0, Type: CENTER_TITLE (3), Shape: Title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Layout: 0, Placeholder: 1, Type: SUBTITLE (4), Shape: Subtitle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Layout: 9, Placeholder: 0, Type: TITLE (1), Shape: Title 1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>
            <a:r>
              <a:t>Layout: 9, Placeholder: 1, Type: BODY (2), Shape: Vertical Text Placeholder 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t>Layout: 10, Placeholder: 0, Type: TITLE (1), Shape: Vertical Title 1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>
            <a:r>
              <a:t>Layout: 10, Placeholder: 1, Type: BODY (2), Shape: Vertical Text Placeholder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Layout: 1, Placeholder: 0, Type: TITLE (1), Shape: Title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Layout: 1, Placeholder: 1, Type: OBJECT (7), Shape: Content Placeholder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Layout: 2, Placeholder: 0, Type: TITLE (1), Shape: Title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Layout: 2, Placeholder: 1, Type: BODY (2), Shape: Text Placeholder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Layout: 3, Placeholder: 0, Type: TITLE (1), Shape: Title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Layout: 3, Placeholder: 1, Type: OBJECT (7), Shape: Content Placeholder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Layout: 3, Placeholder: 2, Type: OBJECT (7), Shape: Content Placeholder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Layout: 4, Placeholder: 0, Type: TITLE (1), Shape: Title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Layout: 4, Placeholder: 1, Type: BODY (2), Shape: Text Placeholder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Layout: 4, Placeholder: 2, Type: OBJECT (7), Shape: Content Placeholder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Layout: 4, Placeholder: 3, Type: BODY (2), Shape: Text Placeholder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r>
              <a:t>Layout: 4, Placeholder: 4, Type: OBJECT (7), Shape: Content Placeholder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Layout: 5, Placeholder: 0, Type: TITLE (1), Shape: Title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Layout: 7, Placeholder: 0, Type: TITLE (1), Shape: Title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Layout: 7, Placeholder: 1, Type: OBJECT (7), Shape: Content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Layout: 7, Placeholder: 2, Type: BODY (2), Shape: Text Placeholder 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Layout: 8, Placeholder: 0, Type: TITLE (1), Shape: Title 1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p>
            <a:r>
              <a:t>Layout: 8, Placeholder: 1, Type: PICTURE (18), Shape: Picture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Layout: 8, Placeholder: 2, Type: BODY (2), Shape: Text Placeholder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