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7.xml"/><Relationship Id="rId10" Type="http://schemas.openxmlformats.org/officeDocument/2006/relationships/slide" Target="slides/slide5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3" Type="http://schemas.openxmlformats.org/officeDocument/2006/relationships/slide" Target="slides/slide8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6EB2-EDA3-414E-B5BF-B521C012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B4C27-5E83-4C5A-8235-60F1EFF9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DD5C-F0D6-4116-A25C-7C9A47BC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3DEC-166D-4FAC-8855-E1EBD687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9689-F58C-48D4-80AC-E45BCF0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F6A-1EF9-495D-B38B-F6BAA2F0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2513-0DAB-4F8F-BBA5-EE2DBAC2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CFA4-DC35-4808-9144-125995CE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D6AA-1BBE-4089-9A54-815D257B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6846-18AF-44E1-9D60-C60325FC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D26FA-4120-4A7B-9D49-31AF1FEDF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897D-7299-4143-B19F-4037DBFD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B7AB-6FE4-4C5C-A271-A13FB8CE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7992-3396-43BB-9085-1860C02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F04E-FB45-4DE5-8731-8AB30E7F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D0C-4381-403C-9A1A-6A1A7EE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E9C2-CAD0-476D-BE70-89937E47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7A6C-D707-4275-9CA3-A25D762C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55AE-DF7C-4DBD-B91C-19916DA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78F3-35E2-4E11-AC91-926DE35C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5CCA-D809-4A41-A9AA-1DBE7399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83264-F036-4474-802D-0AE0FA6B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1AE8-6C28-4683-8EAB-B412CE60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4A56-8625-4CF0-98F7-BAB27EF3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DC82-ABC7-49AA-B12C-F483DB2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E4F-17DA-41FB-BABA-B11672B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89F0-B08B-4F7A-92F3-5420974F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0AAD0-34E1-4153-9927-914302240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2069-331F-46FE-81D0-4B3A8EC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70A6-BC41-46DD-B7D9-C27CB04E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DD448-C108-4BC8-8FA0-0502767C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8DE5-0E28-48C3-A551-0F7F4877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D1A6-1C2D-4231-B968-F5D31848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BB8-6CED-43CE-A0D1-5B2B4BBD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E6F61-5A25-433A-B6A4-EFECCD994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6381F-1250-4DFA-B096-4327FBAE7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DCD19-AE54-458A-88C1-4BE781A4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8DD4B-E4C6-4B31-935F-816D7DE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49CB4-F5CE-4706-9376-37F608C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8B9-D435-499D-B2E3-63E7D5D6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E7721-7EF1-4C45-AD5E-34EB0D32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F6D90-3CA2-483A-9EDE-D314CFAD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26314-6FDF-4A26-BF68-74DA6C9E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AF497-5E99-4371-AD4D-A35930E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3E0A7-39AE-45A7-81FD-53BAC25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F21B-FE60-4EAB-93DD-32CFCF91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2A6-5AC1-4D08-B4E0-2AAAFC30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71C6-5565-4C6D-844F-35C6D4B7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0CD4-31BF-4BA7-B747-30CAC78FE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C3D0F-82B7-4204-B12D-DD131F1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A911-8BAE-44CA-91C1-7FCB5533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7B186-DDC4-4A10-AFAB-1573A620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E093-B568-48EB-AA71-C8490C27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CAA4D-D2B7-4FEA-80E5-C76DED57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2CA0-FF3A-4B64-BE8D-77C7A545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3B13-BB24-4966-B44D-99F5B94A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3D06-863A-4036-B842-40DF9325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01E8-001F-4EEF-8B82-30C0EB7D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5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9AE12-5699-4B11-BD87-35966A21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4EE-499C-47EA-8B85-AC32CFAB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E686-03F9-4255-87C7-9A8C98CA9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7A45-C9B0-43DD-873A-555C26B561A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D307-651A-4ECE-8795-FDA63970C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363E-0DA4-47EE-A799-8797C233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37E3-B176-48DE-8277-71A1A11B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Layout idx: 0, Placeholder idx: 0</a:t>
            </a:r>
            <a:br/>
            <a:r>
              <a:t>Type: CENTER_TITLE (3), Shape: 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Layout idx: 0, Placeholder idx: 1</a:t>
            </a:r>
            <a:br/>
            <a:r>
              <a:t>Type: SUBTITLE (4), Shape: Subtitle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9, Placeholder idx: 0</a:t>
            </a:r>
            <a:br/>
            <a:r>
              <a:t>Type: TITLE (1), Shape: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Layout idx: 9, Placeholder idx: 1</a:t>
            </a:r>
            <a:br/>
            <a:r>
              <a:t>Type: BODY (2), Shape: Vertical Text Placeholder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Layout idx: 10, Placeholder idx: 0</a:t>
            </a:r>
            <a:br/>
            <a:r>
              <a:t>Type: TITLE (1), Shape: Vertical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Layout idx: 10, Placeholder idx: 1</a:t>
            </a:r>
            <a:br/>
            <a:r>
              <a:t>Type: BODY (2), Shape: Vertical Text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1, Placeholder idx: 0</a:t>
            </a:r>
            <a:br/>
            <a:r>
              <a:t>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Layout idx: 1, Placeholder idx: 1</a:t>
            </a:r>
            <a:br/>
            <a:r>
              <a:t>Type: OBJECT (7), Shape: 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2, Placeholder idx: 0</a:t>
            </a:r>
            <a:br/>
            <a:r>
              <a:t>Type: TITLE (1), Shape: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Layout idx: 2, Placeholder idx: 1</a:t>
            </a:r>
            <a:br/>
            <a:r>
              <a:t>Type: BODY (2), Shape: Text Placeholder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3, Placeholder idx: 0</a:t>
            </a:r>
            <a:br/>
            <a:r>
              <a:t>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Layout idx: 3, Placeholder idx: 1</a:t>
            </a:r>
            <a:br/>
            <a:r>
              <a:t>Type: OBJECT (7), Shape: 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Layout idx: 3, Placeholder idx: 2</a:t>
            </a:r>
            <a:br/>
            <a:r>
              <a:t>Type: OBJECT (7), Shape: Content Placeholder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4, Placeholder idx: 0</a:t>
            </a:r>
            <a:br/>
            <a:r>
              <a:t>Type: TITLE (1), Shape: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Layout idx: 4, Placeholder idx: 1</a:t>
            </a:r>
            <a:br/>
            <a:r>
              <a:t>Type: BODY (2), Shape: 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Layout idx: 4, Placeholder idx: 2</a:t>
            </a:r>
            <a:br/>
            <a:r>
              <a:t>Type: OBJECT (7), Shape: 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Layout idx: 4, Placeholder idx: 3</a:t>
            </a:r>
            <a:br/>
            <a:r>
              <a:t>Type: BODY (2), Shape: 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Layout idx: 4, Placeholder idx: 4</a:t>
            </a:r>
            <a:br/>
            <a:r>
              <a:t>Type: OBJECT (7), Shape: Content Placeholder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5, Placeholder idx: 0</a:t>
            </a:r>
            <a:br/>
            <a:r>
              <a:t>Type: TITLE (1), Shape: Title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7, Placeholder idx: 0</a:t>
            </a:r>
            <a:br/>
            <a:r>
              <a:t>Type: TITLE (1), Shape: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Layout idx: 7, Placeholder idx: 1</a:t>
            </a:r>
            <a:br/>
            <a:r>
              <a:t>Type: OBJECT (7), Shape: 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Layout idx: 7, Placeholder idx: 2</a:t>
            </a:r>
            <a:br/>
            <a:r>
              <a:t>Type: BODY (2), Shape: Text Placeholder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idx: 8, Placeholder idx: 0</a:t>
            </a:r>
            <a:br/>
            <a:r>
              <a:t>Type: TITLE (1), Shape: Title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Layout idx: 8, Placeholder idx: 1</a:t>
            </a:r>
            <a:br/>
            <a:r>
              <a:t>Type: PICTURE (18), Shape: Picture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Layout idx: 8, Placeholder idx: 2</a:t>
            </a:r>
            <a:br/>
            <a:r>
              <a:t>Type: BODY (2), Shape: Text Placeholder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Mort, Andrew</dc:creator>
  <cp:lastModifiedBy>Mort, Andrew</cp:lastModifiedBy>
  <cp:revision>1</cp:revision>
  <dcterms:created xsi:type="dcterms:W3CDTF">2018-09-13T13:06:43Z</dcterms:created>
  <dcterms:modified xsi:type="dcterms:W3CDTF">2018-09-13T13:07:31Z</dcterms:modified>
</cp:coreProperties>
</file>