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0ed3dade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0ed3dade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ed3dade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0ed3dade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ed3dade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ed3dade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0ed3dade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0ed3dade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0ed3dade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0ed3dade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ed3dade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0ed3dade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Activation_function" TargetMode="External"/><Relationship Id="rId4" Type="http://schemas.openxmlformats.org/officeDocument/2006/relationships/hyperlink" Target="https://en.wikipedia.org/wiki/Supervised_learning" TargetMode="External"/><Relationship Id="rId5" Type="http://schemas.openxmlformats.org/officeDocument/2006/relationships/hyperlink" Target="https://en.wikipedia.org/wiki/Backpropag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Multilayer</a:t>
            </a:r>
            <a:r>
              <a:rPr lang="en"/>
              <a:t> Perceptron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"Vanilla" neural networks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550" y="1363750"/>
            <a:ext cx="4702975" cy="33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MLP..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250" y="1283801"/>
            <a:ext cx="63216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MLP consists of at least three layers of nodes: an input layer, a hidden layer and an output layer. 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Except for the input nodes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each node is a neuron that uses a nonlinear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activation function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MLP utilizes a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supervised learning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technique called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backpropagation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training.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456750" y="2501325"/>
            <a:ext cx="4419600" cy="15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Why do we need Non-linear activation functions?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neural network without an activation function is essentially just a linear regression model. The activation function does the non-linear transformation to the input making it capable to learn and perform more complex tasks.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 and Bias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235" y="1371923"/>
            <a:ext cx="4451325" cy="33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400750" y="1755225"/>
            <a:ext cx="1999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weights and bias are possibly the most important concept of a neural network. When the inputs are transmitted between neurons, the weights are applied to the inputs and passed into an activation function along with the bias.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towards Activation function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825" y="1612775"/>
            <a:ext cx="41910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5250" y="2996300"/>
            <a:ext cx="5695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1935150" y="553075"/>
            <a:ext cx="5273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activation functions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907600"/>
            <a:ext cx="2095450" cy="167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600" y="1635675"/>
            <a:ext cx="2221875" cy="22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2125" y="1722725"/>
            <a:ext cx="3354725" cy="21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022600" y="3857550"/>
            <a:ext cx="9126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Sigmoid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815450" y="3857550"/>
            <a:ext cx="9126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Tanh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6959300" y="3857550"/>
            <a:ext cx="9126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ReLU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deep learning?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988" y="1653750"/>
            <a:ext cx="2778025" cy="27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