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0" r:id="rId5"/>
    <p:sldId id="262" r:id="rId6"/>
    <p:sldId id="263" r:id="rId7"/>
    <p:sldId id="264"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645AE6-4006-4206-81F9-12021EACEAA4}" type="datetimeFigureOut">
              <a:rPr lang="en-US" smtClean="0"/>
              <a:t>26-Aug-19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B2923-DABA-425E-8CFB-09CA617D53CA}" type="slidenum">
              <a:rPr lang="en-US" smtClean="0"/>
              <a:t>‹#›</a:t>
            </a:fld>
            <a:endParaRPr lang="en-US"/>
          </a:p>
        </p:txBody>
      </p:sp>
    </p:spTree>
    <p:extLst>
      <p:ext uri="{BB962C8B-B14F-4D97-AF65-F5344CB8AC3E}">
        <p14:creationId xmlns:p14="http://schemas.microsoft.com/office/powerpoint/2010/main" val="1817515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645AE6-4006-4206-81F9-12021EACEAA4}" type="datetimeFigureOut">
              <a:rPr lang="en-US" smtClean="0"/>
              <a:t>26-Aug-19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B2923-DABA-425E-8CFB-09CA617D53CA}" type="slidenum">
              <a:rPr lang="en-US" smtClean="0"/>
              <a:t>‹#›</a:t>
            </a:fld>
            <a:endParaRPr lang="en-US"/>
          </a:p>
        </p:txBody>
      </p:sp>
    </p:spTree>
    <p:extLst>
      <p:ext uri="{BB962C8B-B14F-4D97-AF65-F5344CB8AC3E}">
        <p14:creationId xmlns:p14="http://schemas.microsoft.com/office/powerpoint/2010/main" val="214805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645AE6-4006-4206-81F9-12021EACEAA4}" type="datetimeFigureOut">
              <a:rPr lang="en-US" smtClean="0"/>
              <a:t>26-Aug-19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B2923-DABA-425E-8CFB-09CA617D53CA}" type="slidenum">
              <a:rPr lang="en-US" smtClean="0"/>
              <a:t>‹#›</a:t>
            </a:fld>
            <a:endParaRPr lang="en-US"/>
          </a:p>
        </p:txBody>
      </p:sp>
    </p:spTree>
    <p:extLst>
      <p:ext uri="{BB962C8B-B14F-4D97-AF65-F5344CB8AC3E}">
        <p14:creationId xmlns:p14="http://schemas.microsoft.com/office/powerpoint/2010/main" val="340619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645AE6-4006-4206-81F9-12021EACEAA4}" type="datetimeFigureOut">
              <a:rPr lang="en-US" smtClean="0"/>
              <a:t>26-Aug-19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B2923-DABA-425E-8CFB-09CA617D53CA}" type="slidenum">
              <a:rPr lang="en-US" smtClean="0"/>
              <a:t>‹#›</a:t>
            </a:fld>
            <a:endParaRPr lang="en-US"/>
          </a:p>
        </p:txBody>
      </p:sp>
    </p:spTree>
    <p:extLst>
      <p:ext uri="{BB962C8B-B14F-4D97-AF65-F5344CB8AC3E}">
        <p14:creationId xmlns:p14="http://schemas.microsoft.com/office/powerpoint/2010/main" val="3318089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645AE6-4006-4206-81F9-12021EACEAA4}" type="datetimeFigureOut">
              <a:rPr lang="en-US" smtClean="0"/>
              <a:t>26-Aug-19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B2923-DABA-425E-8CFB-09CA617D53CA}" type="slidenum">
              <a:rPr lang="en-US" smtClean="0"/>
              <a:t>‹#›</a:t>
            </a:fld>
            <a:endParaRPr lang="en-US"/>
          </a:p>
        </p:txBody>
      </p:sp>
    </p:spTree>
    <p:extLst>
      <p:ext uri="{BB962C8B-B14F-4D97-AF65-F5344CB8AC3E}">
        <p14:creationId xmlns:p14="http://schemas.microsoft.com/office/powerpoint/2010/main" val="2268905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645AE6-4006-4206-81F9-12021EACEAA4}" type="datetimeFigureOut">
              <a:rPr lang="en-US" smtClean="0"/>
              <a:t>26-Aug-19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B2923-DABA-425E-8CFB-09CA617D53CA}" type="slidenum">
              <a:rPr lang="en-US" smtClean="0"/>
              <a:t>‹#›</a:t>
            </a:fld>
            <a:endParaRPr lang="en-US"/>
          </a:p>
        </p:txBody>
      </p:sp>
    </p:spTree>
    <p:extLst>
      <p:ext uri="{BB962C8B-B14F-4D97-AF65-F5344CB8AC3E}">
        <p14:creationId xmlns:p14="http://schemas.microsoft.com/office/powerpoint/2010/main" val="330316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645AE6-4006-4206-81F9-12021EACEAA4}" type="datetimeFigureOut">
              <a:rPr lang="en-US" smtClean="0"/>
              <a:t>26-Aug-19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7B2923-DABA-425E-8CFB-09CA617D53CA}" type="slidenum">
              <a:rPr lang="en-US" smtClean="0"/>
              <a:t>‹#›</a:t>
            </a:fld>
            <a:endParaRPr lang="en-US"/>
          </a:p>
        </p:txBody>
      </p:sp>
    </p:spTree>
    <p:extLst>
      <p:ext uri="{BB962C8B-B14F-4D97-AF65-F5344CB8AC3E}">
        <p14:creationId xmlns:p14="http://schemas.microsoft.com/office/powerpoint/2010/main" val="2252688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645AE6-4006-4206-81F9-12021EACEAA4}" type="datetimeFigureOut">
              <a:rPr lang="en-US" smtClean="0"/>
              <a:t>26-Aug-19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7B2923-DABA-425E-8CFB-09CA617D53CA}" type="slidenum">
              <a:rPr lang="en-US" smtClean="0"/>
              <a:t>‹#›</a:t>
            </a:fld>
            <a:endParaRPr lang="en-US"/>
          </a:p>
        </p:txBody>
      </p:sp>
    </p:spTree>
    <p:extLst>
      <p:ext uri="{BB962C8B-B14F-4D97-AF65-F5344CB8AC3E}">
        <p14:creationId xmlns:p14="http://schemas.microsoft.com/office/powerpoint/2010/main" val="1298533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645AE6-4006-4206-81F9-12021EACEAA4}" type="datetimeFigureOut">
              <a:rPr lang="en-US" smtClean="0"/>
              <a:t>26-Aug-19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7B2923-DABA-425E-8CFB-09CA617D53CA}" type="slidenum">
              <a:rPr lang="en-US" smtClean="0"/>
              <a:t>‹#›</a:t>
            </a:fld>
            <a:endParaRPr lang="en-US"/>
          </a:p>
        </p:txBody>
      </p:sp>
    </p:spTree>
    <p:extLst>
      <p:ext uri="{BB962C8B-B14F-4D97-AF65-F5344CB8AC3E}">
        <p14:creationId xmlns:p14="http://schemas.microsoft.com/office/powerpoint/2010/main" val="268090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645AE6-4006-4206-81F9-12021EACEAA4}" type="datetimeFigureOut">
              <a:rPr lang="en-US" smtClean="0"/>
              <a:t>26-Aug-19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B2923-DABA-425E-8CFB-09CA617D53CA}" type="slidenum">
              <a:rPr lang="en-US" smtClean="0"/>
              <a:t>‹#›</a:t>
            </a:fld>
            <a:endParaRPr lang="en-US"/>
          </a:p>
        </p:txBody>
      </p:sp>
    </p:spTree>
    <p:extLst>
      <p:ext uri="{BB962C8B-B14F-4D97-AF65-F5344CB8AC3E}">
        <p14:creationId xmlns:p14="http://schemas.microsoft.com/office/powerpoint/2010/main" val="124106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645AE6-4006-4206-81F9-12021EACEAA4}" type="datetimeFigureOut">
              <a:rPr lang="en-US" smtClean="0"/>
              <a:t>26-Aug-19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B2923-DABA-425E-8CFB-09CA617D53CA}" type="slidenum">
              <a:rPr lang="en-US" smtClean="0"/>
              <a:t>‹#›</a:t>
            </a:fld>
            <a:endParaRPr lang="en-US"/>
          </a:p>
        </p:txBody>
      </p:sp>
    </p:spTree>
    <p:extLst>
      <p:ext uri="{BB962C8B-B14F-4D97-AF65-F5344CB8AC3E}">
        <p14:creationId xmlns:p14="http://schemas.microsoft.com/office/powerpoint/2010/main" val="843675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45AE6-4006-4206-81F9-12021EACEAA4}" type="datetimeFigureOut">
              <a:rPr lang="en-US" smtClean="0"/>
              <a:t>26-Aug-19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7B2923-DABA-425E-8CFB-09CA617D53CA}" type="slidenum">
              <a:rPr lang="en-US" smtClean="0"/>
              <a:t>‹#›</a:t>
            </a:fld>
            <a:endParaRPr lang="en-US"/>
          </a:p>
        </p:txBody>
      </p:sp>
    </p:spTree>
    <p:extLst>
      <p:ext uri="{BB962C8B-B14F-4D97-AF65-F5344CB8AC3E}">
        <p14:creationId xmlns:p14="http://schemas.microsoft.com/office/powerpoint/2010/main" val="15330566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“AN OPTIMIZED ALGORITHM FOR ASSOCIATION RULE MINING USING FP TREE”</a:t>
            </a:r>
            <a:endParaRPr lang="en-US" dirty="0"/>
          </a:p>
        </p:txBody>
      </p:sp>
    </p:spTree>
    <p:extLst>
      <p:ext uri="{BB962C8B-B14F-4D97-AF65-F5344CB8AC3E}">
        <p14:creationId xmlns:p14="http://schemas.microsoft.com/office/powerpoint/2010/main" val="325435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FP-GROWTH:</a:t>
            </a:r>
            <a:endParaRPr lang="en-US" dirty="0"/>
          </a:p>
        </p:txBody>
      </p:sp>
      <p:sp>
        <p:nvSpPr>
          <p:cNvPr id="3" name="Content Placeholder 2"/>
          <p:cNvSpPr>
            <a:spLocks noGrp="1"/>
          </p:cNvSpPr>
          <p:nvPr>
            <p:ph idx="1"/>
          </p:nvPr>
        </p:nvSpPr>
        <p:spPr/>
        <p:txBody>
          <a:bodyPr/>
          <a:lstStyle/>
          <a:p>
            <a:r>
              <a:rPr lang="en-US" dirty="0"/>
              <a:t>The </a:t>
            </a:r>
            <a:r>
              <a:rPr lang="en-US" b="1" dirty="0"/>
              <a:t>FP</a:t>
            </a:r>
            <a:r>
              <a:rPr lang="en-US" dirty="0"/>
              <a:t>-</a:t>
            </a:r>
            <a:r>
              <a:rPr lang="en-US" b="1" dirty="0"/>
              <a:t>Growth</a:t>
            </a:r>
            <a:r>
              <a:rPr lang="en-US" dirty="0"/>
              <a:t> Algorithm, proposed by Han in, is an efficient and scalable method for mining the complete set of frequent patterns by pattern fragment </a:t>
            </a:r>
            <a:r>
              <a:rPr lang="en-US" b="1" dirty="0"/>
              <a:t>growth</a:t>
            </a:r>
            <a:r>
              <a:rPr lang="en-US" dirty="0"/>
              <a:t>, using an extended </a:t>
            </a:r>
            <a:r>
              <a:rPr lang="en-US" dirty="0" smtClean="0"/>
              <a:t>prefix-</a:t>
            </a:r>
            <a:r>
              <a:rPr lang="en-US" b="1" dirty="0" smtClean="0"/>
              <a:t>tree </a:t>
            </a:r>
            <a:r>
              <a:rPr lang="en-US" dirty="0" smtClean="0"/>
              <a:t>structure </a:t>
            </a:r>
            <a:r>
              <a:rPr lang="en-US" dirty="0"/>
              <a:t>for storing compressed and crucial information about frequent patterns named </a:t>
            </a:r>
            <a:r>
              <a:rPr lang="en-US" b="1" dirty="0"/>
              <a:t>frequent-pattern tree</a:t>
            </a:r>
            <a:r>
              <a:rPr lang="en-US" dirty="0"/>
              <a:t> (</a:t>
            </a:r>
            <a:r>
              <a:rPr lang="en-US" b="1" dirty="0"/>
              <a:t>FP</a:t>
            </a:r>
            <a:r>
              <a:rPr lang="en-US" dirty="0"/>
              <a:t>-</a:t>
            </a:r>
            <a:r>
              <a:rPr lang="en-US" b="1" dirty="0"/>
              <a:t>tree</a:t>
            </a:r>
            <a:r>
              <a:rPr lang="en-US" dirty="0"/>
              <a:t>).</a:t>
            </a:r>
          </a:p>
        </p:txBody>
      </p:sp>
    </p:spTree>
    <p:extLst>
      <p:ext uri="{BB962C8B-B14F-4D97-AF65-F5344CB8AC3E}">
        <p14:creationId xmlns:p14="http://schemas.microsoft.com/office/powerpoint/2010/main" val="3606025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ASSOCIATION RULE:</a:t>
            </a:r>
            <a:endParaRPr lang="en-US" dirty="0"/>
          </a:p>
        </p:txBody>
      </p:sp>
      <p:sp>
        <p:nvSpPr>
          <p:cNvPr id="3" name="Content Placeholder 2"/>
          <p:cNvSpPr>
            <a:spLocks noGrp="1"/>
          </p:cNvSpPr>
          <p:nvPr>
            <p:ph idx="1"/>
          </p:nvPr>
        </p:nvSpPr>
        <p:spPr/>
        <p:txBody>
          <a:bodyPr/>
          <a:lstStyle/>
          <a:p>
            <a:r>
              <a:rPr lang="en-US" dirty="0"/>
              <a:t>Association rule mining is a procedure which is meant to find frequent patterns, correlations, associations, or causal structures from data sets found in various kinds of databases such as relational databases, transactional databases, and other forms of data repositories. </a:t>
            </a:r>
            <a:r>
              <a:rPr lang="en-US" dirty="0" smtClean="0"/>
              <a:t/>
            </a:r>
            <a:br>
              <a:rPr lang="en-US" dirty="0" smtClean="0"/>
            </a:br>
            <a:endParaRPr lang="en-US" dirty="0"/>
          </a:p>
        </p:txBody>
      </p:sp>
    </p:spTree>
    <p:extLst>
      <p:ext uri="{BB962C8B-B14F-4D97-AF65-F5344CB8AC3E}">
        <p14:creationId xmlns:p14="http://schemas.microsoft.com/office/powerpoint/2010/main" val="1731527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t>CONVICTION RULE:</a:t>
            </a:r>
            <a:endParaRPr lang="en-US" dirty="0"/>
          </a:p>
        </p:txBody>
      </p:sp>
      <p:sp>
        <p:nvSpPr>
          <p:cNvPr id="5" name="Content Placeholder 4"/>
          <p:cNvSpPr>
            <a:spLocks noGrp="1"/>
          </p:cNvSpPr>
          <p:nvPr>
            <p:ph idx="1"/>
          </p:nvPr>
        </p:nvSpPr>
        <p:spPr/>
        <p:txBody>
          <a:bodyPr/>
          <a:lstStyle/>
          <a:p>
            <a:r>
              <a:rPr lang="en-US" dirty="0" smtClean="0"/>
              <a:t>DEF:</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22381"/>
            <a:ext cx="7543800" cy="4130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1856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609600"/>
            <a:ext cx="6172200" cy="4832092"/>
          </a:xfrm>
          <a:prstGeom prst="rect">
            <a:avLst/>
          </a:prstGeom>
        </p:spPr>
        <p:txBody>
          <a:bodyPr wrap="square">
            <a:spAutoFit/>
          </a:bodyPr>
          <a:lstStyle/>
          <a:p>
            <a:pPr>
              <a:buFont typeface="Wingdings" pitchFamily="2" charset="2"/>
              <a:buChar char="Ø"/>
            </a:pPr>
            <a:r>
              <a:rPr lang="en-US" sz="2800" b="1" dirty="0" smtClean="0">
                <a:solidFill>
                  <a:schemeClr val="accent2">
                    <a:lumMod val="60000"/>
                    <a:lumOff val="40000"/>
                  </a:schemeClr>
                </a:solidFill>
              </a:rPr>
              <a:t>Advantages of FP-Growth</a:t>
            </a:r>
          </a:p>
          <a:p>
            <a:pPr>
              <a:buFont typeface="Wingdings" pitchFamily="2" charset="2"/>
              <a:buChar char="Ø"/>
            </a:pPr>
            <a:endParaRPr lang="en-US" sz="2800" b="1" dirty="0" smtClean="0">
              <a:solidFill>
                <a:schemeClr val="accent3">
                  <a:lumMod val="40000"/>
                  <a:lumOff val="60000"/>
                </a:schemeClr>
              </a:solidFill>
            </a:endParaRPr>
          </a:p>
          <a:p>
            <a:pPr marL="914400" lvl="1" indent="-457200">
              <a:buFont typeface="Arial" pitchFamily="34" charset="0"/>
              <a:buChar char="•"/>
            </a:pPr>
            <a:r>
              <a:rPr lang="en-US" sz="2800" dirty="0" smtClean="0"/>
              <a:t>Only 2 passes over data-set</a:t>
            </a:r>
          </a:p>
          <a:p>
            <a:pPr marL="914400" lvl="1" indent="-457200">
              <a:buFont typeface="Arial" pitchFamily="34" charset="0"/>
              <a:buChar char="•"/>
            </a:pPr>
            <a:r>
              <a:rPr lang="en-US" sz="2800" dirty="0" smtClean="0"/>
              <a:t>“Compresses” data-set</a:t>
            </a:r>
          </a:p>
          <a:p>
            <a:pPr marL="914400" lvl="1" indent="-457200">
              <a:buFont typeface="Arial" pitchFamily="34" charset="0"/>
              <a:buChar char="•"/>
            </a:pPr>
            <a:r>
              <a:rPr lang="en-US" sz="2800" dirty="0" smtClean="0"/>
              <a:t>No candidate generation</a:t>
            </a:r>
          </a:p>
          <a:p>
            <a:pPr marL="914400" lvl="1" indent="-457200">
              <a:buFont typeface="Arial" pitchFamily="34" charset="0"/>
              <a:buChar char="•"/>
            </a:pPr>
            <a:r>
              <a:rPr lang="en-US" sz="2800" dirty="0" smtClean="0"/>
              <a:t>Much faster than </a:t>
            </a:r>
            <a:r>
              <a:rPr lang="en-US" sz="2800" dirty="0" err="1" smtClean="0"/>
              <a:t>Apriori</a:t>
            </a:r>
            <a:endParaRPr lang="en-US" sz="2800" dirty="0" smtClean="0"/>
          </a:p>
          <a:p>
            <a:pPr lvl="1"/>
            <a:endParaRPr lang="en-US" sz="2800" dirty="0" smtClean="0"/>
          </a:p>
          <a:p>
            <a:pPr>
              <a:buFont typeface="Wingdings" pitchFamily="2" charset="2"/>
              <a:buChar char="Ø"/>
            </a:pPr>
            <a:r>
              <a:rPr lang="en-US" sz="2800" b="1" dirty="0" smtClean="0">
                <a:solidFill>
                  <a:schemeClr val="accent2">
                    <a:lumMod val="60000"/>
                    <a:lumOff val="40000"/>
                  </a:schemeClr>
                </a:solidFill>
              </a:rPr>
              <a:t>Disadvantages of FP-Growth</a:t>
            </a:r>
          </a:p>
          <a:p>
            <a:pPr>
              <a:buFont typeface="Wingdings" pitchFamily="2" charset="2"/>
              <a:buChar char="Ø"/>
            </a:pPr>
            <a:endParaRPr lang="en-US" sz="2800" b="1" dirty="0" smtClean="0">
              <a:solidFill>
                <a:schemeClr val="accent3">
                  <a:lumMod val="60000"/>
                  <a:lumOff val="40000"/>
                </a:schemeClr>
              </a:solidFill>
            </a:endParaRPr>
          </a:p>
          <a:p>
            <a:pPr marL="914400" lvl="1" indent="-457200">
              <a:buFont typeface="Arial" pitchFamily="34" charset="0"/>
              <a:buChar char="•"/>
            </a:pPr>
            <a:r>
              <a:rPr lang="en-US" sz="2800" dirty="0" smtClean="0"/>
              <a:t>FP-Tree may not fit in memory!!</a:t>
            </a:r>
          </a:p>
          <a:p>
            <a:pPr marL="914400" lvl="1" indent="-457200">
              <a:buFont typeface="Arial" pitchFamily="34" charset="0"/>
              <a:buChar char="•"/>
            </a:pPr>
            <a:r>
              <a:rPr lang="en-US" sz="2800" dirty="0" smtClean="0"/>
              <a:t>FP-Tree is expensive to build</a:t>
            </a:r>
            <a:endParaRPr lang="en-US" sz="2800" dirty="0" smtClean="0"/>
          </a:p>
        </p:txBody>
      </p:sp>
    </p:spTree>
    <p:extLst>
      <p:ext uri="{BB962C8B-B14F-4D97-AF65-F5344CB8AC3E}">
        <p14:creationId xmlns:p14="http://schemas.microsoft.com/office/powerpoint/2010/main" val="1365773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Image result for comparison of apriori and fpgrowth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228600"/>
            <a:ext cx="8503718"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340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738" y="457200"/>
            <a:ext cx="6486525" cy="6095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2587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association-rule-support-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742" y="1981200"/>
            <a:ext cx="7099058" cy="41148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Association Rule Support eq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457200"/>
            <a:ext cx="1571625"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974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207</TotalTime>
  <Words>90</Words>
  <Application>Microsoft Office PowerPoint</Application>
  <PresentationFormat>On-screen Show (4:3)</PresentationFormat>
  <Paragraphs>18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      “AN OPTIMIZED ALGORITHM FOR ASSOCIATION RULE MINING USING FP TREE”</vt:lpstr>
      <vt:lpstr>FP-GROWTH:</vt:lpstr>
      <vt:lpstr>ASSOCIATION RULE:</vt:lpstr>
      <vt:lpstr>CONVICTION RULE:</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OPTIMIZED ALGORITHM FOR ASSOCIATION RULE MINING USING FP TREE”</dc:title>
  <dc:creator>Microsoft</dc:creator>
  <cp:lastModifiedBy>Microsoft</cp:lastModifiedBy>
  <cp:revision>7</cp:revision>
  <dcterms:created xsi:type="dcterms:W3CDTF">2019-08-26T08:24:05Z</dcterms:created>
  <dcterms:modified xsi:type="dcterms:W3CDTF">2019-08-26T11:51:49Z</dcterms:modified>
</cp:coreProperties>
</file>